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3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4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5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5"/>
  </p:notesMasterIdLst>
  <p:sldIdLst>
    <p:sldId id="409" r:id="rId2"/>
    <p:sldId id="261" r:id="rId3"/>
    <p:sldId id="270" r:id="rId4"/>
    <p:sldId id="269" r:id="rId5"/>
    <p:sldId id="272" r:id="rId6"/>
    <p:sldId id="273" r:id="rId7"/>
    <p:sldId id="274" r:id="rId8"/>
    <p:sldId id="299" r:id="rId9"/>
    <p:sldId id="390" r:id="rId10"/>
    <p:sldId id="408" r:id="rId11"/>
    <p:sldId id="410" r:id="rId12"/>
    <p:sldId id="281" r:id="rId13"/>
    <p:sldId id="411" r:id="rId14"/>
    <p:sldId id="412" r:id="rId15"/>
    <p:sldId id="413" r:id="rId16"/>
    <p:sldId id="298" r:id="rId17"/>
    <p:sldId id="306" r:id="rId18"/>
    <p:sldId id="316" r:id="rId19"/>
    <p:sldId id="326" r:id="rId20"/>
    <p:sldId id="327" r:id="rId21"/>
    <p:sldId id="396" r:id="rId22"/>
    <p:sldId id="328" r:id="rId23"/>
    <p:sldId id="403" r:id="rId24"/>
    <p:sldId id="380" r:id="rId25"/>
    <p:sldId id="367" r:id="rId26"/>
    <p:sldId id="369" r:id="rId27"/>
    <p:sldId id="333" r:id="rId28"/>
    <p:sldId id="335" r:id="rId29"/>
    <p:sldId id="370" r:id="rId30"/>
    <p:sldId id="371" r:id="rId31"/>
    <p:sldId id="372" r:id="rId32"/>
    <p:sldId id="339" r:id="rId33"/>
    <p:sldId id="340" r:id="rId34"/>
    <p:sldId id="341" r:id="rId35"/>
    <p:sldId id="342" r:id="rId36"/>
    <p:sldId id="343" r:id="rId37"/>
    <p:sldId id="344" r:id="rId38"/>
    <p:sldId id="347" r:id="rId39"/>
    <p:sldId id="346" r:id="rId40"/>
    <p:sldId id="402" r:id="rId41"/>
    <p:sldId id="373" r:id="rId42"/>
    <p:sldId id="351" r:id="rId43"/>
    <p:sldId id="353" r:id="rId4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01" autoAdjust="0"/>
    <p:restoredTop sz="94807" autoAdjust="0"/>
  </p:normalViewPr>
  <p:slideViewPr>
    <p:cSldViewPr>
      <p:cViewPr varScale="1">
        <p:scale>
          <a:sx n="42" d="100"/>
          <a:sy n="42" d="100"/>
        </p:scale>
        <p:origin x="130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074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E54FABE-45AA-4EB9-A5EE-3969343DB9CC}" type="doc">
      <dgm:prSet loTypeId="urn:microsoft.com/office/officeart/2005/8/layout/arrow6" loCatId="process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4E52C38-D6AE-4D42-91EA-DDBF923697E4}">
      <dgm:prSet phldrT="[Text]" custT="1"/>
      <dgm:spPr/>
      <dgm:t>
        <a:bodyPr/>
        <a:lstStyle/>
        <a:p>
          <a:pPr algn="ctr"/>
          <a:r>
            <a:rPr lang="en-US" sz="3200" dirty="0" smtClean="0"/>
            <a:t>The ability to overcome adversity</a:t>
          </a:r>
          <a:endParaRPr lang="en-US" sz="3200" dirty="0"/>
        </a:p>
      </dgm:t>
    </dgm:pt>
    <dgm:pt modelId="{D93AD588-7C84-470C-83D7-0064DCA59032}" type="parTrans" cxnId="{73827856-4AFE-4D7F-A67E-18F8CCDDF49A}">
      <dgm:prSet/>
      <dgm:spPr/>
      <dgm:t>
        <a:bodyPr/>
        <a:lstStyle/>
        <a:p>
          <a:endParaRPr lang="en-US"/>
        </a:p>
      </dgm:t>
    </dgm:pt>
    <dgm:pt modelId="{2CBB81E0-B9D8-4E5F-B86A-99A32415FA0D}" type="sibTrans" cxnId="{73827856-4AFE-4D7F-A67E-18F8CCDDF49A}">
      <dgm:prSet/>
      <dgm:spPr/>
      <dgm:t>
        <a:bodyPr/>
        <a:lstStyle/>
        <a:p>
          <a:endParaRPr lang="en-US"/>
        </a:p>
      </dgm:t>
    </dgm:pt>
    <dgm:pt modelId="{7AA7CDA1-2E35-4855-9F1C-1CBDF990F9CF}">
      <dgm:prSet phldrT="[Text]" custT="1"/>
      <dgm:spPr/>
      <dgm:t>
        <a:bodyPr/>
        <a:lstStyle/>
        <a:p>
          <a:r>
            <a:rPr lang="en-US" sz="3200" dirty="0" smtClean="0"/>
            <a:t>The capacity to bounce back</a:t>
          </a:r>
          <a:endParaRPr lang="en-US" sz="3200" dirty="0"/>
        </a:p>
      </dgm:t>
    </dgm:pt>
    <dgm:pt modelId="{409090E2-2265-462F-8A76-0711F7ECFFD1}" type="parTrans" cxnId="{75C7C943-84E2-43F1-B9C1-F912C883E5CA}">
      <dgm:prSet/>
      <dgm:spPr/>
      <dgm:t>
        <a:bodyPr/>
        <a:lstStyle/>
        <a:p>
          <a:endParaRPr lang="en-US"/>
        </a:p>
      </dgm:t>
    </dgm:pt>
    <dgm:pt modelId="{84E016EF-0E7B-4246-9176-E17C4D7292BE}" type="sibTrans" cxnId="{75C7C943-84E2-43F1-B9C1-F912C883E5CA}">
      <dgm:prSet/>
      <dgm:spPr/>
      <dgm:t>
        <a:bodyPr/>
        <a:lstStyle/>
        <a:p>
          <a:endParaRPr lang="en-US"/>
        </a:p>
      </dgm:t>
    </dgm:pt>
    <dgm:pt modelId="{5453AEF7-084F-4B9D-AEEE-C4CAEB4122FB}" type="pres">
      <dgm:prSet presAssocID="{8E54FABE-45AA-4EB9-A5EE-3969343DB9CC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C3EF9ED-7422-4E52-95FD-A942285C4FD3}" type="pres">
      <dgm:prSet presAssocID="{8E54FABE-45AA-4EB9-A5EE-3969343DB9CC}" presName="ribbon" presStyleLbl="node1" presStyleIdx="0" presStyleCnt="1" custLinFactNeighborX="-6411" custLinFactNeighborY="12089"/>
      <dgm:spPr/>
    </dgm:pt>
    <dgm:pt modelId="{9A4BBDAE-8499-458A-AD58-A99D64F674BF}" type="pres">
      <dgm:prSet presAssocID="{8E54FABE-45AA-4EB9-A5EE-3969343DB9CC}" presName="leftArrowText" presStyleLbl="node1" presStyleIdx="0" presStyleCnt="1" custLinFactNeighborX="6639" custLinFactNeighborY="2236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5E2F42-E7BA-4657-811C-1ABF0AA34140}" type="pres">
      <dgm:prSet presAssocID="{8E54FABE-45AA-4EB9-A5EE-3969343DB9CC}" presName="rightArrowText" presStyleLbl="node1" presStyleIdx="0" presStyleCnt="1" custLinFactNeighborX="-27" custLinFactNeighborY="2116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5C7C943-84E2-43F1-B9C1-F912C883E5CA}" srcId="{8E54FABE-45AA-4EB9-A5EE-3969343DB9CC}" destId="{7AA7CDA1-2E35-4855-9F1C-1CBDF990F9CF}" srcOrd="1" destOrd="0" parTransId="{409090E2-2265-462F-8A76-0711F7ECFFD1}" sibTransId="{84E016EF-0E7B-4246-9176-E17C4D7292BE}"/>
    <dgm:cxn modelId="{96473333-6091-42D1-AE24-FC1A0B2114F4}" type="presOf" srcId="{34E52C38-D6AE-4D42-91EA-DDBF923697E4}" destId="{9A4BBDAE-8499-458A-AD58-A99D64F674BF}" srcOrd="0" destOrd="0" presId="urn:microsoft.com/office/officeart/2005/8/layout/arrow6"/>
    <dgm:cxn modelId="{1015EB92-5DC7-49EF-9266-0996C4DFF810}" type="presOf" srcId="{8E54FABE-45AA-4EB9-A5EE-3969343DB9CC}" destId="{5453AEF7-084F-4B9D-AEEE-C4CAEB4122FB}" srcOrd="0" destOrd="0" presId="urn:microsoft.com/office/officeart/2005/8/layout/arrow6"/>
    <dgm:cxn modelId="{73827856-4AFE-4D7F-A67E-18F8CCDDF49A}" srcId="{8E54FABE-45AA-4EB9-A5EE-3969343DB9CC}" destId="{34E52C38-D6AE-4D42-91EA-DDBF923697E4}" srcOrd="0" destOrd="0" parTransId="{D93AD588-7C84-470C-83D7-0064DCA59032}" sibTransId="{2CBB81E0-B9D8-4E5F-B86A-99A32415FA0D}"/>
    <dgm:cxn modelId="{48D48810-5E53-46C0-89FA-C5A01BADD238}" type="presOf" srcId="{7AA7CDA1-2E35-4855-9F1C-1CBDF990F9CF}" destId="{3C5E2F42-E7BA-4657-811C-1ABF0AA34140}" srcOrd="0" destOrd="0" presId="urn:microsoft.com/office/officeart/2005/8/layout/arrow6"/>
    <dgm:cxn modelId="{1335AA35-47C0-4BCA-A9A3-A68402FBD0BE}" type="presParOf" srcId="{5453AEF7-084F-4B9D-AEEE-C4CAEB4122FB}" destId="{6C3EF9ED-7422-4E52-95FD-A942285C4FD3}" srcOrd="0" destOrd="0" presId="urn:microsoft.com/office/officeart/2005/8/layout/arrow6"/>
    <dgm:cxn modelId="{BFDECAAE-B706-4505-BADC-86DB48DB5D29}" type="presParOf" srcId="{5453AEF7-084F-4B9D-AEEE-C4CAEB4122FB}" destId="{9A4BBDAE-8499-458A-AD58-A99D64F674BF}" srcOrd="1" destOrd="0" presId="urn:microsoft.com/office/officeart/2005/8/layout/arrow6"/>
    <dgm:cxn modelId="{FEA17895-D38B-4C66-8776-7D3D18A8D977}" type="presParOf" srcId="{5453AEF7-084F-4B9D-AEEE-C4CAEB4122FB}" destId="{3C5E2F42-E7BA-4657-811C-1ABF0AA34140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0FA09D96-4E24-47C0-B4F0-FD1DF6D2E387}" type="doc">
      <dgm:prSet loTypeId="urn:microsoft.com/office/officeart/2008/layout/VerticalCurvedList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1763D3E-539A-47C2-9898-D249A587A12B}">
      <dgm:prSet phldrT="[Text]"/>
      <dgm:spPr/>
      <dgm:t>
        <a:bodyPr/>
        <a:lstStyle/>
        <a:p>
          <a:r>
            <a:rPr lang="en-US" dirty="0" smtClean="0"/>
            <a:t>Falling Back in Love</a:t>
          </a:r>
          <a:endParaRPr lang="en-US" dirty="0"/>
        </a:p>
      </dgm:t>
    </dgm:pt>
    <dgm:pt modelId="{576E4A77-AC00-4030-9D0A-1F460126168A}" type="parTrans" cxnId="{B1C15DD4-4F7A-4013-9507-915A03CA5A0D}">
      <dgm:prSet/>
      <dgm:spPr/>
      <dgm:t>
        <a:bodyPr/>
        <a:lstStyle/>
        <a:p>
          <a:endParaRPr lang="en-US"/>
        </a:p>
      </dgm:t>
    </dgm:pt>
    <dgm:pt modelId="{BC8FC056-6289-4E81-9981-2E7EA4722B15}" type="sibTrans" cxnId="{B1C15DD4-4F7A-4013-9507-915A03CA5A0D}">
      <dgm:prSet/>
      <dgm:spPr/>
      <dgm:t>
        <a:bodyPr/>
        <a:lstStyle/>
        <a:p>
          <a:endParaRPr lang="en-US"/>
        </a:p>
      </dgm:t>
    </dgm:pt>
    <dgm:pt modelId="{0253EBAF-84E8-401A-B570-E9074DCE65DF}">
      <dgm:prSet phldrT="[Text]"/>
      <dgm:spPr/>
      <dgm:t>
        <a:bodyPr/>
        <a:lstStyle/>
        <a:p>
          <a:r>
            <a:rPr lang="en-US" dirty="0" smtClean="0"/>
            <a:t>Holding to the Highest Expectation</a:t>
          </a:r>
          <a:endParaRPr lang="en-US" dirty="0"/>
        </a:p>
      </dgm:t>
    </dgm:pt>
    <dgm:pt modelId="{6CD7C70C-D627-4008-9A88-05497671EC1F}" type="parTrans" cxnId="{57D62D8B-7DBD-4989-90EB-E1BC71C03E7E}">
      <dgm:prSet/>
      <dgm:spPr/>
      <dgm:t>
        <a:bodyPr/>
        <a:lstStyle/>
        <a:p>
          <a:endParaRPr lang="en-US"/>
        </a:p>
      </dgm:t>
    </dgm:pt>
    <dgm:pt modelId="{5C6EA1BF-2482-446D-995A-B6F16A2DFF36}" type="sibTrans" cxnId="{57D62D8B-7DBD-4989-90EB-E1BC71C03E7E}">
      <dgm:prSet/>
      <dgm:spPr/>
      <dgm:t>
        <a:bodyPr/>
        <a:lstStyle/>
        <a:p>
          <a:endParaRPr lang="en-US"/>
        </a:p>
      </dgm:t>
    </dgm:pt>
    <dgm:pt modelId="{02C37D61-30CE-4157-9190-6C4315674662}">
      <dgm:prSet phldrT="[Text]"/>
      <dgm:spPr/>
      <dgm:t>
        <a:bodyPr/>
        <a:lstStyle/>
        <a:p>
          <a:r>
            <a:rPr lang="en-US" dirty="0" smtClean="0"/>
            <a:t>Honoring Your Spouse/Partner</a:t>
          </a:r>
          <a:endParaRPr lang="en-US" dirty="0"/>
        </a:p>
      </dgm:t>
    </dgm:pt>
    <dgm:pt modelId="{78DB3F07-B488-4497-80B6-04A2114F50A0}" type="parTrans" cxnId="{8EDD0425-5D13-43EB-B5B8-03077855CCC8}">
      <dgm:prSet/>
      <dgm:spPr/>
      <dgm:t>
        <a:bodyPr/>
        <a:lstStyle/>
        <a:p>
          <a:endParaRPr lang="en-US"/>
        </a:p>
      </dgm:t>
    </dgm:pt>
    <dgm:pt modelId="{7F19A77E-BDF7-4F73-AD36-1A3B38F97AAA}" type="sibTrans" cxnId="{8EDD0425-5D13-43EB-B5B8-03077855CCC8}">
      <dgm:prSet/>
      <dgm:spPr/>
      <dgm:t>
        <a:bodyPr/>
        <a:lstStyle/>
        <a:p>
          <a:endParaRPr lang="en-US"/>
        </a:p>
      </dgm:t>
    </dgm:pt>
    <dgm:pt modelId="{368834DA-0F28-48A3-85F9-9260C3BE34D7}">
      <dgm:prSet phldrT="[Text]"/>
      <dgm:spPr/>
      <dgm:t>
        <a:bodyPr/>
        <a:lstStyle/>
        <a:p>
          <a:r>
            <a:rPr lang="en-US" dirty="0" smtClean="0"/>
            <a:t>Catching Your Kid Being Good</a:t>
          </a:r>
          <a:endParaRPr lang="en-US" dirty="0"/>
        </a:p>
      </dgm:t>
    </dgm:pt>
    <dgm:pt modelId="{DE4F6195-05D0-402B-9218-F1F24C707061}" type="sibTrans" cxnId="{5A17B5E1-32EC-4F1F-A945-8EFD9D8DA903}">
      <dgm:prSet/>
      <dgm:spPr/>
      <dgm:t>
        <a:bodyPr/>
        <a:lstStyle/>
        <a:p>
          <a:endParaRPr lang="en-US"/>
        </a:p>
      </dgm:t>
    </dgm:pt>
    <dgm:pt modelId="{2F07DB9C-096F-4823-9086-DE6A2C891D0B}" type="parTrans" cxnId="{5A17B5E1-32EC-4F1F-A945-8EFD9D8DA903}">
      <dgm:prSet/>
      <dgm:spPr/>
      <dgm:t>
        <a:bodyPr/>
        <a:lstStyle/>
        <a:p>
          <a:endParaRPr lang="en-US"/>
        </a:p>
      </dgm:t>
    </dgm:pt>
    <dgm:pt modelId="{AF86A504-EDA4-B645-A4FF-4F8B4FB5AFD6}">
      <dgm:prSet/>
      <dgm:spPr/>
      <dgm:t>
        <a:bodyPr/>
        <a:lstStyle/>
        <a:p>
          <a:r>
            <a:rPr lang="en-US" dirty="0" smtClean="0"/>
            <a:t>Focusing on high yield interactions</a:t>
          </a:r>
          <a:endParaRPr lang="en-US" dirty="0"/>
        </a:p>
      </dgm:t>
    </dgm:pt>
    <dgm:pt modelId="{360E95B8-E607-F74D-83A7-A8A12CCACDDD}" type="parTrans" cxnId="{8782D649-C624-4842-B74D-79A81FD0A0DF}">
      <dgm:prSet/>
      <dgm:spPr/>
      <dgm:t>
        <a:bodyPr/>
        <a:lstStyle/>
        <a:p>
          <a:endParaRPr lang="en-US"/>
        </a:p>
      </dgm:t>
    </dgm:pt>
    <dgm:pt modelId="{76975290-5335-834F-8D3F-B956B6BC70ED}" type="sibTrans" cxnId="{8782D649-C624-4842-B74D-79A81FD0A0DF}">
      <dgm:prSet/>
      <dgm:spPr/>
      <dgm:t>
        <a:bodyPr/>
        <a:lstStyle/>
        <a:p>
          <a:endParaRPr lang="en-US"/>
        </a:p>
      </dgm:t>
    </dgm:pt>
    <dgm:pt modelId="{41DF562B-27B2-4A53-A819-A0442019857B}" type="pres">
      <dgm:prSet presAssocID="{0FA09D96-4E24-47C0-B4F0-FD1DF6D2E387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0A560C68-0897-4E6F-A556-A4AC5F2D2DEB}" type="pres">
      <dgm:prSet presAssocID="{0FA09D96-4E24-47C0-B4F0-FD1DF6D2E387}" presName="Name1" presStyleCnt="0"/>
      <dgm:spPr/>
    </dgm:pt>
    <dgm:pt modelId="{7FC6703D-147E-44F3-87BF-EC98917CC02F}" type="pres">
      <dgm:prSet presAssocID="{0FA09D96-4E24-47C0-B4F0-FD1DF6D2E387}" presName="cycle" presStyleCnt="0"/>
      <dgm:spPr/>
    </dgm:pt>
    <dgm:pt modelId="{94D6BB85-0F6A-4307-B4AC-6BEAD22DF650}" type="pres">
      <dgm:prSet presAssocID="{0FA09D96-4E24-47C0-B4F0-FD1DF6D2E387}" presName="srcNode" presStyleLbl="node1" presStyleIdx="0" presStyleCnt="5"/>
      <dgm:spPr/>
    </dgm:pt>
    <dgm:pt modelId="{A22D7FB4-A116-4E77-9267-A98BBE7866A1}" type="pres">
      <dgm:prSet presAssocID="{0FA09D96-4E24-47C0-B4F0-FD1DF6D2E387}" presName="conn" presStyleLbl="parChTrans1D2" presStyleIdx="0" presStyleCnt="1"/>
      <dgm:spPr/>
      <dgm:t>
        <a:bodyPr/>
        <a:lstStyle/>
        <a:p>
          <a:endParaRPr lang="en-US"/>
        </a:p>
      </dgm:t>
    </dgm:pt>
    <dgm:pt modelId="{4DBEDFB0-9900-47D8-8AE4-F2D65233A729}" type="pres">
      <dgm:prSet presAssocID="{0FA09D96-4E24-47C0-B4F0-FD1DF6D2E387}" presName="extraNode" presStyleLbl="node1" presStyleIdx="0" presStyleCnt="5"/>
      <dgm:spPr/>
    </dgm:pt>
    <dgm:pt modelId="{8F10CE6D-F86C-4DF9-A94A-FD6FC7D85D5F}" type="pres">
      <dgm:prSet presAssocID="{0FA09D96-4E24-47C0-B4F0-FD1DF6D2E387}" presName="dstNode" presStyleLbl="node1" presStyleIdx="0" presStyleCnt="5"/>
      <dgm:spPr/>
    </dgm:pt>
    <dgm:pt modelId="{9172B59D-89B4-470C-B72B-63EF5318DAFF}" type="pres">
      <dgm:prSet presAssocID="{61763D3E-539A-47C2-9898-D249A587A12B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79210B-313A-4AF5-8E4B-818FEBF6DC85}" type="pres">
      <dgm:prSet presAssocID="{61763D3E-539A-47C2-9898-D249A587A12B}" presName="accent_1" presStyleCnt="0"/>
      <dgm:spPr/>
    </dgm:pt>
    <dgm:pt modelId="{C7DF67B7-18E9-46EC-8DB1-4B072102C508}" type="pres">
      <dgm:prSet presAssocID="{61763D3E-539A-47C2-9898-D249A587A12B}" presName="accentRepeatNode" presStyleLbl="solidFgAcc1" presStyleIdx="0" presStyleCnt="5"/>
      <dgm:spPr/>
    </dgm:pt>
    <dgm:pt modelId="{66A5741E-E575-4297-BD13-60FCDCF8FF3A}" type="pres">
      <dgm:prSet presAssocID="{368834DA-0F28-48A3-85F9-9260C3BE34D7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91B092-FDBD-4CB1-9A54-455F49B7E89D}" type="pres">
      <dgm:prSet presAssocID="{368834DA-0F28-48A3-85F9-9260C3BE34D7}" presName="accent_2" presStyleCnt="0"/>
      <dgm:spPr/>
    </dgm:pt>
    <dgm:pt modelId="{615C13AE-361A-4AFE-B78B-B632D0122C55}" type="pres">
      <dgm:prSet presAssocID="{368834DA-0F28-48A3-85F9-9260C3BE34D7}" presName="accentRepeatNode" presStyleLbl="solidFgAcc1" presStyleIdx="1" presStyleCnt="5"/>
      <dgm:spPr/>
      <dgm:t>
        <a:bodyPr/>
        <a:lstStyle/>
        <a:p>
          <a:endParaRPr lang="en-US"/>
        </a:p>
      </dgm:t>
    </dgm:pt>
    <dgm:pt modelId="{CEE92BD7-4CF4-4F93-96D2-96CE2FE52D37}" type="pres">
      <dgm:prSet presAssocID="{0253EBAF-84E8-401A-B570-E9074DCE65DF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E0292C-1BB5-439D-B2C4-36122B2AAA58}" type="pres">
      <dgm:prSet presAssocID="{0253EBAF-84E8-401A-B570-E9074DCE65DF}" presName="accent_3" presStyleCnt="0"/>
      <dgm:spPr/>
    </dgm:pt>
    <dgm:pt modelId="{FA20F271-10B1-448C-A1CC-FA91F3ECB14A}" type="pres">
      <dgm:prSet presAssocID="{0253EBAF-84E8-401A-B570-E9074DCE65DF}" presName="accentRepeatNode" presStyleLbl="solidFgAcc1" presStyleIdx="2" presStyleCnt="5"/>
      <dgm:spPr/>
    </dgm:pt>
    <dgm:pt modelId="{4FD272C5-57B9-F847-8FA1-FB6223CE7C15}" type="pres">
      <dgm:prSet presAssocID="{AF86A504-EDA4-B645-A4FF-4F8B4FB5AFD6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17DD15-5058-0C41-8785-46E16B414D85}" type="pres">
      <dgm:prSet presAssocID="{AF86A504-EDA4-B645-A4FF-4F8B4FB5AFD6}" presName="accent_4" presStyleCnt="0"/>
      <dgm:spPr/>
    </dgm:pt>
    <dgm:pt modelId="{B171D56B-371A-3742-9549-F5DED7BA4DAF}" type="pres">
      <dgm:prSet presAssocID="{AF86A504-EDA4-B645-A4FF-4F8B4FB5AFD6}" presName="accentRepeatNode" presStyleLbl="solidFgAcc1" presStyleIdx="3" presStyleCnt="5"/>
      <dgm:spPr/>
    </dgm:pt>
    <dgm:pt modelId="{6515CDFE-A511-A244-BB85-078E64ADCAAC}" type="pres">
      <dgm:prSet presAssocID="{02C37D61-30CE-4157-9190-6C4315674662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D03540-9032-E240-98F5-A0C4B1987D9E}" type="pres">
      <dgm:prSet presAssocID="{02C37D61-30CE-4157-9190-6C4315674662}" presName="accent_5" presStyleCnt="0"/>
      <dgm:spPr/>
    </dgm:pt>
    <dgm:pt modelId="{76762D4F-30D7-4AAB-80B8-E8772FC1A696}" type="pres">
      <dgm:prSet presAssocID="{02C37D61-30CE-4157-9190-6C4315674662}" presName="accentRepeatNode" presStyleLbl="solidFgAcc1" presStyleIdx="4" presStyleCnt="5"/>
      <dgm:spPr/>
    </dgm:pt>
  </dgm:ptLst>
  <dgm:cxnLst>
    <dgm:cxn modelId="{F966B15F-08A9-427D-960E-EC0EA2B59E78}" type="presOf" srcId="{368834DA-0F28-48A3-85F9-9260C3BE34D7}" destId="{66A5741E-E575-4297-BD13-60FCDCF8FF3A}" srcOrd="0" destOrd="0" presId="urn:microsoft.com/office/officeart/2008/layout/VerticalCurvedList"/>
    <dgm:cxn modelId="{C98A961E-90B7-7A4B-926F-FA249724FF58}" type="presOf" srcId="{AF86A504-EDA4-B645-A4FF-4F8B4FB5AFD6}" destId="{4FD272C5-57B9-F847-8FA1-FB6223CE7C15}" srcOrd="0" destOrd="0" presId="urn:microsoft.com/office/officeart/2008/layout/VerticalCurvedList"/>
    <dgm:cxn modelId="{5A17B5E1-32EC-4F1F-A945-8EFD9D8DA903}" srcId="{0FA09D96-4E24-47C0-B4F0-FD1DF6D2E387}" destId="{368834DA-0F28-48A3-85F9-9260C3BE34D7}" srcOrd="1" destOrd="0" parTransId="{2F07DB9C-096F-4823-9086-DE6A2C891D0B}" sibTransId="{DE4F6195-05D0-402B-9218-F1F24C707061}"/>
    <dgm:cxn modelId="{446540EC-9419-43FE-9F42-12EBBFC3FA6E}" type="presOf" srcId="{61763D3E-539A-47C2-9898-D249A587A12B}" destId="{9172B59D-89B4-470C-B72B-63EF5318DAFF}" srcOrd="0" destOrd="0" presId="urn:microsoft.com/office/officeart/2008/layout/VerticalCurvedList"/>
    <dgm:cxn modelId="{5BE6DDDA-A8DA-A84F-99FB-FB23271934D0}" type="presOf" srcId="{02C37D61-30CE-4157-9190-6C4315674662}" destId="{6515CDFE-A511-A244-BB85-078E64ADCAAC}" srcOrd="0" destOrd="0" presId="urn:microsoft.com/office/officeart/2008/layout/VerticalCurvedList"/>
    <dgm:cxn modelId="{F8CE6B66-7436-4A1A-BB0C-D1E3DDBDE0F8}" type="presOf" srcId="{0253EBAF-84E8-401A-B570-E9074DCE65DF}" destId="{CEE92BD7-4CF4-4F93-96D2-96CE2FE52D37}" srcOrd="0" destOrd="0" presId="urn:microsoft.com/office/officeart/2008/layout/VerticalCurvedList"/>
    <dgm:cxn modelId="{B1C15DD4-4F7A-4013-9507-915A03CA5A0D}" srcId="{0FA09D96-4E24-47C0-B4F0-FD1DF6D2E387}" destId="{61763D3E-539A-47C2-9898-D249A587A12B}" srcOrd="0" destOrd="0" parTransId="{576E4A77-AC00-4030-9D0A-1F460126168A}" sibTransId="{BC8FC056-6289-4E81-9981-2E7EA4722B15}"/>
    <dgm:cxn modelId="{87176590-8C55-4F2A-AC06-EEB02ED7C1AE}" type="presOf" srcId="{0FA09D96-4E24-47C0-B4F0-FD1DF6D2E387}" destId="{41DF562B-27B2-4A53-A819-A0442019857B}" srcOrd="0" destOrd="0" presId="urn:microsoft.com/office/officeart/2008/layout/VerticalCurvedList"/>
    <dgm:cxn modelId="{8782D649-C624-4842-B74D-79A81FD0A0DF}" srcId="{0FA09D96-4E24-47C0-B4F0-FD1DF6D2E387}" destId="{AF86A504-EDA4-B645-A4FF-4F8B4FB5AFD6}" srcOrd="3" destOrd="0" parTransId="{360E95B8-E607-F74D-83A7-A8A12CCACDDD}" sibTransId="{76975290-5335-834F-8D3F-B956B6BC70ED}"/>
    <dgm:cxn modelId="{8EDD0425-5D13-43EB-B5B8-03077855CCC8}" srcId="{0FA09D96-4E24-47C0-B4F0-FD1DF6D2E387}" destId="{02C37D61-30CE-4157-9190-6C4315674662}" srcOrd="4" destOrd="0" parTransId="{78DB3F07-B488-4497-80B6-04A2114F50A0}" sibTransId="{7F19A77E-BDF7-4F73-AD36-1A3B38F97AAA}"/>
    <dgm:cxn modelId="{4EC63006-E4ED-4351-AE87-9983FC6D5718}" type="presOf" srcId="{BC8FC056-6289-4E81-9981-2E7EA4722B15}" destId="{A22D7FB4-A116-4E77-9267-A98BBE7866A1}" srcOrd="0" destOrd="0" presId="urn:microsoft.com/office/officeart/2008/layout/VerticalCurvedList"/>
    <dgm:cxn modelId="{57D62D8B-7DBD-4989-90EB-E1BC71C03E7E}" srcId="{0FA09D96-4E24-47C0-B4F0-FD1DF6D2E387}" destId="{0253EBAF-84E8-401A-B570-E9074DCE65DF}" srcOrd="2" destOrd="0" parTransId="{6CD7C70C-D627-4008-9A88-05497671EC1F}" sibTransId="{5C6EA1BF-2482-446D-995A-B6F16A2DFF36}"/>
    <dgm:cxn modelId="{18F43CAB-F804-4F21-8742-580AB0780BC2}" type="presParOf" srcId="{41DF562B-27B2-4A53-A819-A0442019857B}" destId="{0A560C68-0897-4E6F-A556-A4AC5F2D2DEB}" srcOrd="0" destOrd="0" presId="urn:microsoft.com/office/officeart/2008/layout/VerticalCurvedList"/>
    <dgm:cxn modelId="{BADD8EC2-49EC-4235-B933-5B3B76A7931A}" type="presParOf" srcId="{0A560C68-0897-4E6F-A556-A4AC5F2D2DEB}" destId="{7FC6703D-147E-44F3-87BF-EC98917CC02F}" srcOrd="0" destOrd="0" presId="urn:microsoft.com/office/officeart/2008/layout/VerticalCurvedList"/>
    <dgm:cxn modelId="{40547710-8AA8-47C0-9D79-7F42E772A625}" type="presParOf" srcId="{7FC6703D-147E-44F3-87BF-EC98917CC02F}" destId="{94D6BB85-0F6A-4307-B4AC-6BEAD22DF650}" srcOrd="0" destOrd="0" presId="urn:microsoft.com/office/officeart/2008/layout/VerticalCurvedList"/>
    <dgm:cxn modelId="{9F203956-26DB-4028-89A2-202A72D1EBD8}" type="presParOf" srcId="{7FC6703D-147E-44F3-87BF-EC98917CC02F}" destId="{A22D7FB4-A116-4E77-9267-A98BBE7866A1}" srcOrd="1" destOrd="0" presId="urn:microsoft.com/office/officeart/2008/layout/VerticalCurvedList"/>
    <dgm:cxn modelId="{F0EEA77B-CC31-4E1D-97F3-552098B84368}" type="presParOf" srcId="{7FC6703D-147E-44F3-87BF-EC98917CC02F}" destId="{4DBEDFB0-9900-47D8-8AE4-F2D65233A729}" srcOrd="2" destOrd="0" presId="urn:microsoft.com/office/officeart/2008/layout/VerticalCurvedList"/>
    <dgm:cxn modelId="{57252C2E-A11A-4DAC-BAD9-A6427A14E37F}" type="presParOf" srcId="{7FC6703D-147E-44F3-87BF-EC98917CC02F}" destId="{8F10CE6D-F86C-4DF9-A94A-FD6FC7D85D5F}" srcOrd="3" destOrd="0" presId="urn:microsoft.com/office/officeart/2008/layout/VerticalCurvedList"/>
    <dgm:cxn modelId="{FCB1EC55-B5C1-4CC8-A34F-3B141A38588C}" type="presParOf" srcId="{0A560C68-0897-4E6F-A556-A4AC5F2D2DEB}" destId="{9172B59D-89B4-470C-B72B-63EF5318DAFF}" srcOrd="1" destOrd="0" presId="urn:microsoft.com/office/officeart/2008/layout/VerticalCurvedList"/>
    <dgm:cxn modelId="{820319F6-2F7D-485E-9063-8CA269945C85}" type="presParOf" srcId="{0A560C68-0897-4E6F-A556-A4AC5F2D2DEB}" destId="{F479210B-313A-4AF5-8E4B-818FEBF6DC85}" srcOrd="2" destOrd="0" presId="urn:microsoft.com/office/officeart/2008/layout/VerticalCurvedList"/>
    <dgm:cxn modelId="{0065DAD6-13E6-4B99-AD0E-809FFFF899A9}" type="presParOf" srcId="{F479210B-313A-4AF5-8E4B-818FEBF6DC85}" destId="{C7DF67B7-18E9-46EC-8DB1-4B072102C508}" srcOrd="0" destOrd="0" presId="urn:microsoft.com/office/officeart/2008/layout/VerticalCurvedList"/>
    <dgm:cxn modelId="{2A4B5AF9-DC3B-4762-980D-6D4A213CBBE2}" type="presParOf" srcId="{0A560C68-0897-4E6F-A556-A4AC5F2D2DEB}" destId="{66A5741E-E575-4297-BD13-60FCDCF8FF3A}" srcOrd="3" destOrd="0" presId="urn:microsoft.com/office/officeart/2008/layout/VerticalCurvedList"/>
    <dgm:cxn modelId="{2DC73800-A726-46A3-A5F0-5ED0D1D5CD0A}" type="presParOf" srcId="{0A560C68-0897-4E6F-A556-A4AC5F2D2DEB}" destId="{5B91B092-FDBD-4CB1-9A54-455F49B7E89D}" srcOrd="4" destOrd="0" presId="urn:microsoft.com/office/officeart/2008/layout/VerticalCurvedList"/>
    <dgm:cxn modelId="{AA7FF3A2-72E8-4964-B82B-0BB8C732D802}" type="presParOf" srcId="{5B91B092-FDBD-4CB1-9A54-455F49B7E89D}" destId="{615C13AE-361A-4AFE-B78B-B632D0122C55}" srcOrd="0" destOrd="0" presId="urn:microsoft.com/office/officeart/2008/layout/VerticalCurvedList"/>
    <dgm:cxn modelId="{4E2AD17B-B388-4909-B2FF-A6EBFD87F425}" type="presParOf" srcId="{0A560C68-0897-4E6F-A556-A4AC5F2D2DEB}" destId="{CEE92BD7-4CF4-4F93-96D2-96CE2FE52D37}" srcOrd="5" destOrd="0" presId="urn:microsoft.com/office/officeart/2008/layout/VerticalCurvedList"/>
    <dgm:cxn modelId="{2993F0D6-2A53-4E6F-9680-F9F10CC83E3C}" type="presParOf" srcId="{0A560C68-0897-4E6F-A556-A4AC5F2D2DEB}" destId="{04E0292C-1BB5-439D-B2C4-36122B2AAA58}" srcOrd="6" destOrd="0" presId="urn:microsoft.com/office/officeart/2008/layout/VerticalCurvedList"/>
    <dgm:cxn modelId="{8778B09A-A23A-40A1-9E11-54DC03FCEA49}" type="presParOf" srcId="{04E0292C-1BB5-439D-B2C4-36122B2AAA58}" destId="{FA20F271-10B1-448C-A1CC-FA91F3ECB14A}" srcOrd="0" destOrd="0" presId="urn:microsoft.com/office/officeart/2008/layout/VerticalCurvedList"/>
    <dgm:cxn modelId="{B301C040-2AA5-D341-9416-EC192EB0BF9E}" type="presParOf" srcId="{0A560C68-0897-4E6F-A556-A4AC5F2D2DEB}" destId="{4FD272C5-57B9-F847-8FA1-FB6223CE7C15}" srcOrd="7" destOrd="0" presId="urn:microsoft.com/office/officeart/2008/layout/VerticalCurvedList"/>
    <dgm:cxn modelId="{7CD3B38C-26DB-AB46-B9B1-1F0C8CE6D97C}" type="presParOf" srcId="{0A560C68-0897-4E6F-A556-A4AC5F2D2DEB}" destId="{E117DD15-5058-0C41-8785-46E16B414D85}" srcOrd="8" destOrd="0" presId="urn:microsoft.com/office/officeart/2008/layout/VerticalCurvedList"/>
    <dgm:cxn modelId="{3D60BC6E-E8C7-874F-A708-6223DA1DA6C6}" type="presParOf" srcId="{E117DD15-5058-0C41-8785-46E16B414D85}" destId="{B171D56B-371A-3742-9549-F5DED7BA4DAF}" srcOrd="0" destOrd="0" presId="urn:microsoft.com/office/officeart/2008/layout/VerticalCurvedList"/>
    <dgm:cxn modelId="{23E4CC95-3447-F249-8F41-191683636134}" type="presParOf" srcId="{0A560C68-0897-4E6F-A556-A4AC5F2D2DEB}" destId="{6515CDFE-A511-A244-BB85-078E64ADCAAC}" srcOrd="9" destOrd="0" presId="urn:microsoft.com/office/officeart/2008/layout/VerticalCurvedList"/>
    <dgm:cxn modelId="{730F709F-0910-DE4F-A8C4-BBA2DDC0C68F}" type="presParOf" srcId="{0A560C68-0897-4E6F-A556-A4AC5F2D2DEB}" destId="{B1D03540-9032-E240-98F5-A0C4B1987D9E}" srcOrd="10" destOrd="0" presId="urn:microsoft.com/office/officeart/2008/layout/VerticalCurvedList"/>
    <dgm:cxn modelId="{55BCEBCB-741C-9341-AC50-6953ABDE0609}" type="presParOf" srcId="{B1D03540-9032-E240-98F5-A0C4B1987D9E}" destId="{76762D4F-30D7-4AAB-80B8-E8772FC1A69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FA09D96-4E24-47C0-B4F0-FD1DF6D2E387}" type="doc">
      <dgm:prSet loTypeId="urn:microsoft.com/office/officeart/2008/layout/VerticalCurvedList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ADD8546-5FD7-4EFA-93AA-D01B5E036347}">
      <dgm:prSet phldrT="[Text]"/>
      <dgm:spPr/>
      <dgm:t>
        <a:bodyPr/>
        <a:lstStyle/>
        <a:p>
          <a:r>
            <a:rPr lang="en-US" dirty="0" smtClean="0"/>
            <a:t>Talking in a way ALL young people understand</a:t>
          </a:r>
          <a:endParaRPr lang="en-US" dirty="0"/>
        </a:p>
      </dgm:t>
    </dgm:pt>
    <dgm:pt modelId="{16DA7031-B1DB-4928-913F-B58964328E8D}" type="parTrans" cxnId="{DC2B75A2-ADDC-4888-80D4-FCA6694B85F1}">
      <dgm:prSet/>
      <dgm:spPr/>
      <dgm:t>
        <a:bodyPr/>
        <a:lstStyle/>
        <a:p>
          <a:endParaRPr lang="en-US"/>
        </a:p>
      </dgm:t>
    </dgm:pt>
    <dgm:pt modelId="{B3D2D29C-1716-4814-B256-E88E21088EB4}" type="sibTrans" cxnId="{DC2B75A2-ADDC-4888-80D4-FCA6694B85F1}">
      <dgm:prSet/>
      <dgm:spPr/>
      <dgm:t>
        <a:bodyPr/>
        <a:lstStyle/>
        <a:p>
          <a:endParaRPr lang="en-US"/>
        </a:p>
      </dgm:t>
    </dgm:pt>
    <dgm:pt modelId="{02C37D61-30CE-4157-9190-6C4315674662}">
      <dgm:prSet phldrT="[Text]"/>
      <dgm:spPr/>
      <dgm:t>
        <a:bodyPr/>
        <a:lstStyle/>
        <a:p>
          <a:r>
            <a:rPr lang="en-US" dirty="0" smtClean="0"/>
            <a:t>No more lectures!!!!!!</a:t>
          </a:r>
          <a:endParaRPr lang="en-US" dirty="0"/>
        </a:p>
      </dgm:t>
    </dgm:pt>
    <dgm:pt modelId="{78DB3F07-B488-4497-80B6-04A2114F50A0}" type="parTrans" cxnId="{8EDD0425-5D13-43EB-B5B8-03077855CCC8}">
      <dgm:prSet/>
      <dgm:spPr/>
      <dgm:t>
        <a:bodyPr/>
        <a:lstStyle/>
        <a:p>
          <a:endParaRPr lang="en-US"/>
        </a:p>
      </dgm:t>
    </dgm:pt>
    <dgm:pt modelId="{7F19A77E-BDF7-4F73-AD36-1A3B38F97AAA}" type="sibTrans" cxnId="{8EDD0425-5D13-43EB-B5B8-03077855CCC8}">
      <dgm:prSet/>
      <dgm:spPr/>
      <dgm:t>
        <a:bodyPr/>
        <a:lstStyle/>
        <a:p>
          <a:endParaRPr lang="en-US"/>
        </a:p>
      </dgm:t>
    </dgm:pt>
    <dgm:pt modelId="{E423828A-F4EF-48FF-9465-7984DD646597}">
      <dgm:prSet phldrT="[Text]"/>
      <dgm:spPr/>
      <dgm:t>
        <a:bodyPr/>
        <a:lstStyle/>
        <a:p>
          <a:r>
            <a:rPr lang="en-US" dirty="0" smtClean="0"/>
            <a:t>Recognizing the cognitive development of adolescence</a:t>
          </a:r>
          <a:endParaRPr lang="en-US" dirty="0"/>
        </a:p>
      </dgm:t>
    </dgm:pt>
    <dgm:pt modelId="{B20E61B4-12E1-4CEF-AC08-7634820C5339}" type="parTrans" cxnId="{54FE21A6-A48A-4C1B-AA42-DF2C3B7CAAB4}">
      <dgm:prSet/>
      <dgm:spPr/>
      <dgm:t>
        <a:bodyPr/>
        <a:lstStyle/>
        <a:p>
          <a:endParaRPr lang="en-US"/>
        </a:p>
      </dgm:t>
    </dgm:pt>
    <dgm:pt modelId="{8D08A1EE-8C7F-4F6B-81A9-D2F1DA9CAB6F}" type="sibTrans" cxnId="{54FE21A6-A48A-4C1B-AA42-DF2C3B7CAAB4}">
      <dgm:prSet/>
      <dgm:spPr/>
      <dgm:t>
        <a:bodyPr/>
        <a:lstStyle/>
        <a:p>
          <a:endParaRPr lang="en-US"/>
        </a:p>
      </dgm:t>
    </dgm:pt>
    <dgm:pt modelId="{41DF562B-27B2-4A53-A819-A0442019857B}" type="pres">
      <dgm:prSet presAssocID="{0FA09D96-4E24-47C0-B4F0-FD1DF6D2E387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0A560C68-0897-4E6F-A556-A4AC5F2D2DEB}" type="pres">
      <dgm:prSet presAssocID="{0FA09D96-4E24-47C0-B4F0-FD1DF6D2E387}" presName="Name1" presStyleCnt="0"/>
      <dgm:spPr/>
    </dgm:pt>
    <dgm:pt modelId="{7FC6703D-147E-44F3-87BF-EC98917CC02F}" type="pres">
      <dgm:prSet presAssocID="{0FA09D96-4E24-47C0-B4F0-FD1DF6D2E387}" presName="cycle" presStyleCnt="0"/>
      <dgm:spPr/>
    </dgm:pt>
    <dgm:pt modelId="{94D6BB85-0F6A-4307-B4AC-6BEAD22DF650}" type="pres">
      <dgm:prSet presAssocID="{0FA09D96-4E24-47C0-B4F0-FD1DF6D2E387}" presName="srcNode" presStyleLbl="node1" presStyleIdx="0" presStyleCnt="3"/>
      <dgm:spPr/>
    </dgm:pt>
    <dgm:pt modelId="{A22D7FB4-A116-4E77-9267-A98BBE7866A1}" type="pres">
      <dgm:prSet presAssocID="{0FA09D96-4E24-47C0-B4F0-FD1DF6D2E387}" presName="conn" presStyleLbl="parChTrans1D2" presStyleIdx="0" presStyleCnt="1"/>
      <dgm:spPr/>
      <dgm:t>
        <a:bodyPr/>
        <a:lstStyle/>
        <a:p>
          <a:endParaRPr lang="en-US"/>
        </a:p>
      </dgm:t>
    </dgm:pt>
    <dgm:pt modelId="{4DBEDFB0-9900-47D8-8AE4-F2D65233A729}" type="pres">
      <dgm:prSet presAssocID="{0FA09D96-4E24-47C0-B4F0-FD1DF6D2E387}" presName="extraNode" presStyleLbl="node1" presStyleIdx="0" presStyleCnt="3"/>
      <dgm:spPr/>
    </dgm:pt>
    <dgm:pt modelId="{8F10CE6D-F86C-4DF9-A94A-FD6FC7D85D5F}" type="pres">
      <dgm:prSet presAssocID="{0FA09D96-4E24-47C0-B4F0-FD1DF6D2E387}" presName="dstNode" presStyleLbl="node1" presStyleIdx="0" presStyleCnt="3"/>
      <dgm:spPr/>
    </dgm:pt>
    <dgm:pt modelId="{56E1B8FB-DF82-4007-A7DF-342BC664EDA8}" type="pres">
      <dgm:prSet presAssocID="{6ADD8546-5FD7-4EFA-93AA-D01B5E036347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D7377A-7E5B-4EA5-87BA-733F643CD8AF}" type="pres">
      <dgm:prSet presAssocID="{6ADD8546-5FD7-4EFA-93AA-D01B5E036347}" presName="accent_1" presStyleCnt="0"/>
      <dgm:spPr/>
    </dgm:pt>
    <dgm:pt modelId="{1E75B731-493B-4BB7-A058-6DF598F41124}" type="pres">
      <dgm:prSet presAssocID="{6ADD8546-5FD7-4EFA-93AA-D01B5E036347}" presName="accentRepeatNode" presStyleLbl="solidFgAcc1" presStyleIdx="0" presStyleCnt="3"/>
      <dgm:spPr/>
    </dgm:pt>
    <dgm:pt modelId="{D268D34D-7580-402B-BC67-0B0A21DFCEA7}" type="pres">
      <dgm:prSet presAssocID="{E423828A-F4EF-48FF-9465-7984DD646597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1F39E8-1E3B-49EF-AB54-E401CC2FAD78}" type="pres">
      <dgm:prSet presAssocID="{E423828A-F4EF-48FF-9465-7984DD646597}" presName="accent_2" presStyleCnt="0"/>
      <dgm:spPr/>
    </dgm:pt>
    <dgm:pt modelId="{06E0FA35-29F3-49CF-A611-8A8CDC4B9D0D}" type="pres">
      <dgm:prSet presAssocID="{E423828A-F4EF-48FF-9465-7984DD646597}" presName="accentRepeatNode" presStyleLbl="solidFgAcc1" presStyleIdx="1" presStyleCnt="3"/>
      <dgm:spPr/>
    </dgm:pt>
    <dgm:pt modelId="{999AD940-C4C7-4CBB-9BBB-566E01F6740A}" type="pres">
      <dgm:prSet presAssocID="{02C37D61-30CE-4157-9190-6C4315674662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063862-6829-4D79-96F6-8FDE6651C98C}" type="pres">
      <dgm:prSet presAssocID="{02C37D61-30CE-4157-9190-6C4315674662}" presName="accent_3" presStyleCnt="0"/>
      <dgm:spPr/>
    </dgm:pt>
    <dgm:pt modelId="{76762D4F-30D7-4AAB-80B8-E8772FC1A696}" type="pres">
      <dgm:prSet presAssocID="{02C37D61-30CE-4157-9190-6C4315674662}" presName="accentRepeatNode" presStyleLbl="solidFgAcc1" presStyleIdx="2" presStyleCnt="3"/>
      <dgm:spPr/>
    </dgm:pt>
  </dgm:ptLst>
  <dgm:cxnLst>
    <dgm:cxn modelId="{0B1835F0-CE84-45F9-B0F7-1100D8A90DA2}" type="presOf" srcId="{B3D2D29C-1716-4814-B256-E88E21088EB4}" destId="{A22D7FB4-A116-4E77-9267-A98BBE7866A1}" srcOrd="0" destOrd="0" presId="urn:microsoft.com/office/officeart/2008/layout/VerticalCurvedList"/>
    <dgm:cxn modelId="{54FE21A6-A48A-4C1B-AA42-DF2C3B7CAAB4}" srcId="{0FA09D96-4E24-47C0-B4F0-FD1DF6D2E387}" destId="{E423828A-F4EF-48FF-9465-7984DD646597}" srcOrd="1" destOrd="0" parTransId="{B20E61B4-12E1-4CEF-AC08-7634820C5339}" sibTransId="{8D08A1EE-8C7F-4F6B-81A9-D2F1DA9CAB6F}"/>
    <dgm:cxn modelId="{DC2B75A2-ADDC-4888-80D4-FCA6694B85F1}" srcId="{0FA09D96-4E24-47C0-B4F0-FD1DF6D2E387}" destId="{6ADD8546-5FD7-4EFA-93AA-D01B5E036347}" srcOrd="0" destOrd="0" parTransId="{16DA7031-B1DB-4928-913F-B58964328E8D}" sibTransId="{B3D2D29C-1716-4814-B256-E88E21088EB4}"/>
    <dgm:cxn modelId="{1F5E4A7D-AAF2-43C5-9A02-3881E2206AB2}" type="presOf" srcId="{E423828A-F4EF-48FF-9465-7984DD646597}" destId="{D268D34D-7580-402B-BC67-0B0A21DFCEA7}" srcOrd="0" destOrd="0" presId="urn:microsoft.com/office/officeart/2008/layout/VerticalCurvedList"/>
    <dgm:cxn modelId="{8AFC53EF-BA98-4111-8718-BD5704F4303C}" type="presOf" srcId="{0FA09D96-4E24-47C0-B4F0-FD1DF6D2E387}" destId="{41DF562B-27B2-4A53-A819-A0442019857B}" srcOrd="0" destOrd="0" presId="urn:microsoft.com/office/officeart/2008/layout/VerticalCurvedList"/>
    <dgm:cxn modelId="{A3989A51-634A-4B76-92F5-8BBF41014334}" type="presOf" srcId="{6ADD8546-5FD7-4EFA-93AA-D01B5E036347}" destId="{56E1B8FB-DF82-4007-A7DF-342BC664EDA8}" srcOrd="0" destOrd="0" presId="urn:microsoft.com/office/officeart/2008/layout/VerticalCurvedList"/>
    <dgm:cxn modelId="{885E6654-B5A3-4045-9E71-BF35CCDB1119}" type="presOf" srcId="{02C37D61-30CE-4157-9190-6C4315674662}" destId="{999AD940-C4C7-4CBB-9BBB-566E01F6740A}" srcOrd="0" destOrd="0" presId="urn:microsoft.com/office/officeart/2008/layout/VerticalCurvedList"/>
    <dgm:cxn modelId="{8EDD0425-5D13-43EB-B5B8-03077855CCC8}" srcId="{0FA09D96-4E24-47C0-B4F0-FD1DF6D2E387}" destId="{02C37D61-30CE-4157-9190-6C4315674662}" srcOrd="2" destOrd="0" parTransId="{78DB3F07-B488-4497-80B6-04A2114F50A0}" sibTransId="{7F19A77E-BDF7-4F73-AD36-1A3B38F97AAA}"/>
    <dgm:cxn modelId="{303C0933-D0A1-4D70-A086-4B64AC010763}" type="presParOf" srcId="{41DF562B-27B2-4A53-A819-A0442019857B}" destId="{0A560C68-0897-4E6F-A556-A4AC5F2D2DEB}" srcOrd="0" destOrd="0" presId="urn:microsoft.com/office/officeart/2008/layout/VerticalCurvedList"/>
    <dgm:cxn modelId="{DDC60511-9764-4D3E-8516-1C927E54C39A}" type="presParOf" srcId="{0A560C68-0897-4E6F-A556-A4AC5F2D2DEB}" destId="{7FC6703D-147E-44F3-87BF-EC98917CC02F}" srcOrd="0" destOrd="0" presId="urn:microsoft.com/office/officeart/2008/layout/VerticalCurvedList"/>
    <dgm:cxn modelId="{489A1646-1B40-440F-9302-31E6EAA9E0B3}" type="presParOf" srcId="{7FC6703D-147E-44F3-87BF-EC98917CC02F}" destId="{94D6BB85-0F6A-4307-B4AC-6BEAD22DF650}" srcOrd="0" destOrd="0" presId="urn:microsoft.com/office/officeart/2008/layout/VerticalCurvedList"/>
    <dgm:cxn modelId="{D1F221F1-FCEA-4784-BED7-4EF7F6F55D8E}" type="presParOf" srcId="{7FC6703D-147E-44F3-87BF-EC98917CC02F}" destId="{A22D7FB4-A116-4E77-9267-A98BBE7866A1}" srcOrd="1" destOrd="0" presId="urn:microsoft.com/office/officeart/2008/layout/VerticalCurvedList"/>
    <dgm:cxn modelId="{89D168A4-22C8-4539-B8B2-FFC87F2814A5}" type="presParOf" srcId="{7FC6703D-147E-44F3-87BF-EC98917CC02F}" destId="{4DBEDFB0-9900-47D8-8AE4-F2D65233A729}" srcOrd="2" destOrd="0" presId="urn:microsoft.com/office/officeart/2008/layout/VerticalCurvedList"/>
    <dgm:cxn modelId="{ED848A90-44D0-48EA-92C4-D509DD7C2A14}" type="presParOf" srcId="{7FC6703D-147E-44F3-87BF-EC98917CC02F}" destId="{8F10CE6D-F86C-4DF9-A94A-FD6FC7D85D5F}" srcOrd="3" destOrd="0" presId="urn:microsoft.com/office/officeart/2008/layout/VerticalCurvedList"/>
    <dgm:cxn modelId="{75DD9AF9-82E0-4297-8DB1-16344ED1C45B}" type="presParOf" srcId="{0A560C68-0897-4E6F-A556-A4AC5F2D2DEB}" destId="{56E1B8FB-DF82-4007-A7DF-342BC664EDA8}" srcOrd="1" destOrd="0" presId="urn:microsoft.com/office/officeart/2008/layout/VerticalCurvedList"/>
    <dgm:cxn modelId="{4ECC6CC4-4A4B-4F72-A435-7D080699728C}" type="presParOf" srcId="{0A560C68-0897-4E6F-A556-A4AC5F2D2DEB}" destId="{86D7377A-7E5B-4EA5-87BA-733F643CD8AF}" srcOrd="2" destOrd="0" presId="urn:microsoft.com/office/officeart/2008/layout/VerticalCurvedList"/>
    <dgm:cxn modelId="{D472906B-6316-4A27-AD29-2094AB308D51}" type="presParOf" srcId="{86D7377A-7E5B-4EA5-87BA-733F643CD8AF}" destId="{1E75B731-493B-4BB7-A058-6DF598F41124}" srcOrd="0" destOrd="0" presId="urn:microsoft.com/office/officeart/2008/layout/VerticalCurvedList"/>
    <dgm:cxn modelId="{9724262A-F277-4417-89FB-AF74C78966B0}" type="presParOf" srcId="{0A560C68-0897-4E6F-A556-A4AC5F2D2DEB}" destId="{D268D34D-7580-402B-BC67-0B0A21DFCEA7}" srcOrd="3" destOrd="0" presId="urn:microsoft.com/office/officeart/2008/layout/VerticalCurvedList"/>
    <dgm:cxn modelId="{6F44D7D9-D002-4EEF-81DF-9639D862F2B2}" type="presParOf" srcId="{0A560C68-0897-4E6F-A556-A4AC5F2D2DEB}" destId="{EC1F39E8-1E3B-49EF-AB54-E401CC2FAD78}" srcOrd="4" destOrd="0" presId="urn:microsoft.com/office/officeart/2008/layout/VerticalCurvedList"/>
    <dgm:cxn modelId="{AA902EDF-1E1D-46A9-B311-64C9FD9C3F43}" type="presParOf" srcId="{EC1F39E8-1E3B-49EF-AB54-E401CC2FAD78}" destId="{06E0FA35-29F3-49CF-A611-8A8CDC4B9D0D}" srcOrd="0" destOrd="0" presId="urn:microsoft.com/office/officeart/2008/layout/VerticalCurvedList"/>
    <dgm:cxn modelId="{5CB8F91A-0C08-404A-BB5A-1FDAD0DDF80D}" type="presParOf" srcId="{0A560C68-0897-4E6F-A556-A4AC5F2D2DEB}" destId="{999AD940-C4C7-4CBB-9BBB-566E01F6740A}" srcOrd="5" destOrd="0" presId="urn:microsoft.com/office/officeart/2008/layout/VerticalCurvedList"/>
    <dgm:cxn modelId="{B5FE6773-1E89-43E2-AC7F-7A79DAEA42CD}" type="presParOf" srcId="{0A560C68-0897-4E6F-A556-A4AC5F2D2DEB}" destId="{AD063862-6829-4D79-96F6-8FDE6651C98C}" srcOrd="6" destOrd="0" presId="urn:microsoft.com/office/officeart/2008/layout/VerticalCurvedList"/>
    <dgm:cxn modelId="{CA082A10-2230-460C-A208-5B8B496D7D58}" type="presParOf" srcId="{AD063862-6829-4D79-96F6-8FDE6651C98C}" destId="{76762D4F-30D7-4AAB-80B8-E8772FC1A69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FA09D96-4E24-47C0-B4F0-FD1DF6D2E387}" type="doc">
      <dgm:prSet loTypeId="urn:microsoft.com/office/officeart/2008/layout/VerticalCurvedList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1763D3E-539A-47C2-9898-D249A587A12B}">
      <dgm:prSet phldrT="[Text]" custT="1"/>
      <dgm:spPr/>
      <dgm:t>
        <a:bodyPr/>
        <a:lstStyle/>
        <a:p>
          <a:r>
            <a:rPr lang="en-US" sz="3200" dirty="0" smtClean="0"/>
            <a:t>1. Making the problem manageable</a:t>
          </a:r>
          <a:endParaRPr lang="en-US" sz="3200" dirty="0"/>
        </a:p>
      </dgm:t>
    </dgm:pt>
    <dgm:pt modelId="{576E4A77-AC00-4030-9D0A-1F460126168A}" type="parTrans" cxnId="{B1C15DD4-4F7A-4013-9507-915A03CA5A0D}">
      <dgm:prSet/>
      <dgm:spPr/>
      <dgm:t>
        <a:bodyPr/>
        <a:lstStyle/>
        <a:p>
          <a:endParaRPr lang="en-US" sz="3200"/>
        </a:p>
      </dgm:t>
    </dgm:pt>
    <dgm:pt modelId="{BC8FC056-6289-4E81-9981-2E7EA4722B15}" type="sibTrans" cxnId="{B1C15DD4-4F7A-4013-9507-915A03CA5A0D}">
      <dgm:prSet/>
      <dgm:spPr/>
      <dgm:t>
        <a:bodyPr/>
        <a:lstStyle/>
        <a:p>
          <a:endParaRPr lang="en-US" sz="3200"/>
        </a:p>
      </dgm:t>
    </dgm:pt>
    <dgm:pt modelId="{368834DA-0F28-48A3-85F9-9260C3BE34D7}">
      <dgm:prSet phldrT="[Text]" custT="1"/>
      <dgm:spPr/>
      <dgm:t>
        <a:bodyPr/>
        <a:lstStyle/>
        <a:p>
          <a:r>
            <a:rPr lang="en-US" sz="3200" dirty="0" smtClean="0"/>
            <a:t>2. Active Avoidance</a:t>
          </a:r>
          <a:endParaRPr lang="en-US" sz="3200" dirty="0"/>
        </a:p>
      </dgm:t>
    </dgm:pt>
    <dgm:pt modelId="{2F07DB9C-096F-4823-9086-DE6A2C891D0B}" type="parTrans" cxnId="{5A17B5E1-32EC-4F1F-A945-8EFD9D8DA903}">
      <dgm:prSet/>
      <dgm:spPr/>
      <dgm:t>
        <a:bodyPr/>
        <a:lstStyle/>
        <a:p>
          <a:endParaRPr lang="en-US" sz="3200"/>
        </a:p>
      </dgm:t>
    </dgm:pt>
    <dgm:pt modelId="{DE4F6195-05D0-402B-9218-F1F24C707061}" type="sibTrans" cxnId="{5A17B5E1-32EC-4F1F-A945-8EFD9D8DA903}">
      <dgm:prSet/>
      <dgm:spPr/>
      <dgm:t>
        <a:bodyPr/>
        <a:lstStyle/>
        <a:p>
          <a:endParaRPr lang="en-US" sz="3200"/>
        </a:p>
      </dgm:t>
    </dgm:pt>
    <dgm:pt modelId="{0253EBAF-84E8-401A-B570-E9074DCE65DF}">
      <dgm:prSet phldrT="[Text]" custT="1"/>
      <dgm:spPr/>
      <dgm:t>
        <a:bodyPr/>
        <a:lstStyle/>
        <a:p>
          <a:r>
            <a:rPr lang="en-US" sz="3200" dirty="0" smtClean="0"/>
            <a:t>3. Let some things go</a:t>
          </a:r>
          <a:endParaRPr lang="en-US" sz="3200" dirty="0"/>
        </a:p>
      </dgm:t>
    </dgm:pt>
    <dgm:pt modelId="{6CD7C70C-D627-4008-9A88-05497671EC1F}" type="parTrans" cxnId="{57D62D8B-7DBD-4989-90EB-E1BC71C03E7E}">
      <dgm:prSet/>
      <dgm:spPr/>
      <dgm:t>
        <a:bodyPr/>
        <a:lstStyle/>
        <a:p>
          <a:endParaRPr lang="en-US" sz="3200"/>
        </a:p>
      </dgm:t>
    </dgm:pt>
    <dgm:pt modelId="{5C6EA1BF-2482-446D-995A-B6F16A2DFF36}" type="sibTrans" cxnId="{57D62D8B-7DBD-4989-90EB-E1BC71C03E7E}">
      <dgm:prSet/>
      <dgm:spPr/>
      <dgm:t>
        <a:bodyPr/>
        <a:lstStyle/>
        <a:p>
          <a:endParaRPr lang="en-US" sz="3200"/>
        </a:p>
      </dgm:t>
    </dgm:pt>
    <dgm:pt modelId="{41DF562B-27B2-4A53-A819-A0442019857B}" type="pres">
      <dgm:prSet presAssocID="{0FA09D96-4E24-47C0-B4F0-FD1DF6D2E387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0A560C68-0897-4E6F-A556-A4AC5F2D2DEB}" type="pres">
      <dgm:prSet presAssocID="{0FA09D96-4E24-47C0-B4F0-FD1DF6D2E387}" presName="Name1" presStyleCnt="0"/>
      <dgm:spPr/>
    </dgm:pt>
    <dgm:pt modelId="{7FC6703D-147E-44F3-87BF-EC98917CC02F}" type="pres">
      <dgm:prSet presAssocID="{0FA09D96-4E24-47C0-B4F0-FD1DF6D2E387}" presName="cycle" presStyleCnt="0"/>
      <dgm:spPr/>
    </dgm:pt>
    <dgm:pt modelId="{94D6BB85-0F6A-4307-B4AC-6BEAD22DF650}" type="pres">
      <dgm:prSet presAssocID="{0FA09D96-4E24-47C0-B4F0-FD1DF6D2E387}" presName="srcNode" presStyleLbl="node1" presStyleIdx="0" presStyleCnt="3"/>
      <dgm:spPr/>
    </dgm:pt>
    <dgm:pt modelId="{A22D7FB4-A116-4E77-9267-A98BBE7866A1}" type="pres">
      <dgm:prSet presAssocID="{0FA09D96-4E24-47C0-B4F0-FD1DF6D2E387}" presName="conn" presStyleLbl="parChTrans1D2" presStyleIdx="0" presStyleCnt="1"/>
      <dgm:spPr/>
      <dgm:t>
        <a:bodyPr/>
        <a:lstStyle/>
        <a:p>
          <a:endParaRPr lang="en-US"/>
        </a:p>
      </dgm:t>
    </dgm:pt>
    <dgm:pt modelId="{4DBEDFB0-9900-47D8-8AE4-F2D65233A729}" type="pres">
      <dgm:prSet presAssocID="{0FA09D96-4E24-47C0-B4F0-FD1DF6D2E387}" presName="extraNode" presStyleLbl="node1" presStyleIdx="0" presStyleCnt="3"/>
      <dgm:spPr/>
    </dgm:pt>
    <dgm:pt modelId="{8F10CE6D-F86C-4DF9-A94A-FD6FC7D85D5F}" type="pres">
      <dgm:prSet presAssocID="{0FA09D96-4E24-47C0-B4F0-FD1DF6D2E387}" presName="dstNode" presStyleLbl="node1" presStyleIdx="0" presStyleCnt="3"/>
      <dgm:spPr/>
    </dgm:pt>
    <dgm:pt modelId="{9172B59D-89B4-470C-B72B-63EF5318DAFF}" type="pres">
      <dgm:prSet presAssocID="{61763D3E-539A-47C2-9898-D249A587A12B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79210B-313A-4AF5-8E4B-818FEBF6DC85}" type="pres">
      <dgm:prSet presAssocID="{61763D3E-539A-47C2-9898-D249A587A12B}" presName="accent_1" presStyleCnt="0"/>
      <dgm:spPr/>
    </dgm:pt>
    <dgm:pt modelId="{C7DF67B7-18E9-46EC-8DB1-4B072102C508}" type="pres">
      <dgm:prSet presAssocID="{61763D3E-539A-47C2-9898-D249A587A12B}" presName="accentRepeatNode" presStyleLbl="solidFgAcc1" presStyleIdx="0" presStyleCnt="3"/>
      <dgm:spPr/>
    </dgm:pt>
    <dgm:pt modelId="{66A5741E-E575-4297-BD13-60FCDCF8FF3A}" type="pres">
      <dgm:prSet presAssocID="{368834DA-0F28-48A3-85F9-9260C3BE34D7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91B092-FDBD-4CB1-9A54-455F49B7E89D}" type="pres">
      <dgm:prSet presAssocID="{368834DA-0F28-48A3-85F9-9260C3BE34D7}" presName="accent_2" presStyleCnt="0"/>
      <dgm:spPr/>
    </dgm:pt>
    <dgm:pt modelId="{615C13AE-361A-4AFE-B78B-B632D0122C55}" type="pres">
      <dgm:prSet presAssocID="{368834DA-0F28-48A3-85F9-9260C3BE34D7}" presName="accentRepeatNode" presStyleLbl="solidFgAcc1" presStyleIdx="1" presStyleCnt="3"/>
      <dgm:spPr/>
      <dgm:t>
        <a:bodyPr/>
        <a:lstStyle/>
        <a:p>
          <a:endParaRPr lang="en-US"/>
        </a:p>
      </dgm:t>
    </dgm:pt>
    <dgm:pt modelId="{CEE92BD7-4CF4-4F93-96D2-96CE2FE52D37}" type="pres">
      <dgm:prSet presAssocID="{0253EBAF-84E8-401A-B570-E9074DCE65DF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E0292C-1BB5-439D-B2C4-36122B2AAA58}" type="pres">
      <dgm:prSet presAssocID="{0253EBAF-84E8-401A-B570-E9074DCE65DF}" presName="accent_3" presStyleCnt="0"/>
      <dgm:spPr/>
    </dgm:pt>
    <dgm:pt modelId="{FA20F271-10B1-448C-A1CC-FA91F3ECB14A}" type="pres">
      <dgm:prSet presAssocID="{0253EBAF-84E8-401A-B570-E9074DCE65DF}" presName="accentRepeatNode" presStyleLbl="solidFgAcc1" presStyleIdx="2" presStyleCnt="3"/>
      <dgm:spPr/>
    </dgm:pt>
  </dgm:ptLst>
  <dgm:cxnLst>
    <dgm:cxn modelId="{5A17B5E1-32EC-4F1F-A945-8EFD9D8DA903}" srcId="{0FA09D96-4E24-47C0-B4F0-FD1DF6D2E387}" destId="{368834DA-0F28-48A3-85F9-9260C3BE34D7}" srcOrd="1" destOrd="0" parTransId="{2F07DB9C-096F-4823-9086-DE6A2C891D0B}" sibTransId="{DE4F6195-05D0-402B-9218-F1F24C707061}"/>
    <dgm:cxn modelId="{5B97A5A4-AD74-44B0-8575-8B1360CE2789}" type="presOf" srcId="{368834DA-0F28-48A3-85F9-9260C3BE34D7}" destId="{66A5741E-E575-4297-BD13-60FCDCF8FF3A}" srcOrd="0" destOrd="0" presId="urn:microsoft.com/office/officeart/2008/layout/VerticalCurvedList"/>
    <dgm:cxn modelId="{ED30F8C5-45D0-4F4E-BF5A-C1136E197A8E}" type="presOf" srcId="{0FA09D96-4E24-47C0-B4F0-FD1DF6D2E387}" destId="{41DF562B-27B2-4A53-A819-A0442019857B}" srcOrd="0" destOrd="0" presId="urn:microsoft.com/office/officeart/2008/layout/VerticalCurvedList"/>
    <dgm:cxn modelId="{D86B6E25-571B-4CC7-AA09-9A001CB6A785}" type="presOf" srcId="{61763D3E-539A-47C2-9898-D249A587A12B}" destId="{9172B59D-89B4-470C-B72B-63EF5318DAFF}" srcOrd="0" destOrd="0" presId="urn:microsoft.com/office/officeart/2008/layout/VerticalCurvedList"/>
    <dgm:cxn modelId="{B1C15DD4-4F7A-4013-9507-915A03CA5A0D}" srcId="{0FA09D96-4E24-47C0-B4F0-FD1DF6D2E387}" destId="{61763D3E-539A-47C2-9898-D249A587A12B}" srcOrd="0" destOrd="0" parTransId="{576E4A77-AC00-4030-9D0A-1F460126168A}" sibTransId="{BC8FC056-6289-4E81-9981-2E7EA4722B15}"/>
    <dgm:cxn modelId="{57D62D8B-7DBD-4989-90EB-E1BC71C03E7E}" srcId="{0FA09D96-4E24-47C0-B4F0-FD1DF6D2E387}" destId="{0253EBAF-84E8-401A-B570-E9074DCE65DF}" srcOrd="2" destOrd="0" parTransId="{6CD7C70C-D627-4008-9A88-05497671EC1F}" sibTransId="{5C6EA1BF-2482-446D-995A-B6F16A2DFF36}"/>
    <dgm:cxn modelId="{514DFABE-4F19-4C40-9C49-D9A4C4F7C81A}" type="presOf" srcId="{BC8FC056-6289-4E81-9981-2E7EA4722B15}" destId="{A22D7FB4-A116-4E77-9267-A98BBE7866A1}" srcOrd="0" destOrd="0" presId="urn:microsoft.com/office/officeart/2008/layout/VerticalCurvedList"/>
    <dgm:cxn modelId="{4C74DD42-962A-4991-8EF8-9BCF4AFFF9C5}" type="presOf" srcId="{0253EBAF-84E8-401A-B570-E9074DCE65DF}" destId="{CEE92BD7-4CF4-4F93-96D2-96CE2FE52D37}" srcOrd="0" destOrd="0" presId="urn:microsoft.com/office/officeart/2008/layout/VerticalCurvedList"/>
    <dgm:cxn modelId="{08A52397-817B-47A5-951E-535919772D33}" type="presParOf" srcId="{41DF562B-27B2-4A53-A819-A0442019857B}" destId="{0A560C68-0897-4E6F-A556-A4AC5F2D2DEB}" srcOrd="0" destOrd="0" presId="urn:microsoft.com/office/officeart/2008/layout/VerticalCurvedList"/>
    <dgm:cxn modelId="{56A40E97-D72B-4920-A1EF-EBD8F3E8BAB2}" type="presParOf" srcId="{0A560C68-0897-4E6F-A556-A4AC5F2D2DEB}" destId="{7FC6703D-147E-44F3-87BF-EC98917CC02F}" srcOrd="0" destOrd="0" presId="urn:microsoft.com/office/officeart/2008/layout/VerticalCurvedList"/>
    <dgm:cxn modelId="{74E61761-16FD-4404-9397-C2E0ED392D5C}" type="presParOf" srcId="{7FC6703D-147E-44F3-87BF-EC98917CC02F}" destId="{94D6BB85-0F6A-4307-B4AC-6BEAD22DF650}" srcOrd="0" destOrd="0" presId="urn:microsoft.com/office/officeart/2008/layout/VerticalCurvedList"/>
    <dgm:cxn modelId="{302284A6-3CFE-4E66-9975-7C32C5BE68DB}" type="presParOf" srcId="{7FC6703D-147E-44F3-87BF-EC98917CC02F}" destId="{A22D7FB4-A116-4E77-9267-A98BBE7866A1}" srcOrd="1" destOrd="0" presId="urn:microsoft.com/office/officeart/2008/layout/VerticalCurvedList"/>
    <dgm:cxn modelId="{E5D5DF13-1970-47A5-8AF6-F7848737D794}" type="presParOf" srcId="{7FC6703D-147E-44F3-87BF-EC98917CC02F}" destId="{4DBEDFB0-9900-47D8-8AE4-F2D65233A729}" srcOrd="2" destOrd="0" presId="urn:microsoft.com/office/officeart/2008/layout/VerticalCurvedList"/>
    <dgm:cxn modelId="{A8F3AC6D-9E34-48A6-9426-70D85B0CE279}" type="presParOf" srcId="{7FC6703D-147E-44F3-87BF-EC98917CC02F}" destId="{8F10CE6D-F86C-4DF9-A94A-FD6FC7D85D5F}" srcOrd="3" destOrd="0" presId="urn:microsoft.com/office/officeart/2008/layout/VerticalCurvedList"/>
    <dgm:cxn modelId="{B9357C05-4732-4FD5-8074-BF0A7862047A}" type="presParOf" srcId="{0A560C68-0897-4E6F-A556-A4AC5F2D2DEB}" destId="{9172B59D-89B4-470C-B72B-63EF5318DAFF}" srcOrd="1" destOrd="0" presId="urn:microsoft.com/office/officeart/2008/layout/VerticalCurvedList"/>
    <dgm:cxn modelId="{29092D11-317E-483B-A2E4-B69DA9044293}" type="presParOf" srcId="{0A560C68-0897-4E6F-A556-A4AC5F2D2DEB}" destId="{F479210B-313A-4AF5-8E4B-818FEBF6DC85}" srcOrd="2" destOrd="0" presId="urn:microsoft.com/office/officeart/2008/layout/VerticalCurvedList"/>
    <dgm:cxn modelId="{15BAD2C1-912E-43A2-8308-1E9B618C3538}" type="presParOf" srcId="{F479210B-313A-4AF5-8E4B-818FEBF6DC85}" destId="{C7DF67B7-18E9-46EC-8DB1-4B072102C508}" srcOrd="0" destOrd="0" presId="urn:microsoft.com/office/officeart/2008/layout/VerticalCurvedList"/>
    <dgm:cxn modelId="{09B1379A-DCDF-4864-B9AE-CE26B2F14A1C}" type="presParOf" srcId="{0A560C68-0897-4E6F-A556-A4AC5F2D2DEB}" destId="{66A5741E-E575-4297-BD13-60FCDCF8FF3A}" srcOrd="3" destOrd="0" presId="urn:microsoft.com/office/officeart/2008/layout/VerticalCurvedList"/>
    <dgm:cxn modelId="{7E7D9EDD-8D4A-4F55-99D7-AD58CEC0C80E}" type="presParOf" srcId="{0A560C68-0897-4E6F-A556-A4AC5F2D2DEB}" destId="{5B91B092-FDBD-4CB1-9A54-455F49B7E89D}" srcOrd="4" destOrd="0" presId="urn:microsoft.com/office/officeart/2008/layout/VerticalCurvedList"/>
    <dgm:cxn modelId="{7F51E99C-6025-4250-9FD6-EEAE4FD63CAE}" type="presParOf" srcId="{5B91B092-FDBD-4CB1-9A54-455F49B7E89D}" destId="{615C13AE-361A-4AFE-B78B-B632D0122C55}" srcOrd="0" destOrd="0" presId="urn:microsoft.com/office/officeart/2008/layout/VerticalCurvedList"/>
    <dgm:cxn modelId="{6DC5238F-48E5-43F2-87DC-B477C28AFE4C}" type="presParOf" srcId="{0A560C68-0897-4E6F-A556-A4AC5F2D2DEB}" destId="{CEE92BD7-4CF4-4F93-96D2-96CE2FE52D37}" srcOrd="5" destOrd="0" presId="urn:microsoft.com/office/officeart/2008/layout/VerticalCurvedList"/>
    <dgm:cxn modelId="{8B9E6B67-E09D-45DC-9C77-86C3CC270EB6}" type="presParOf" srcId="{0A560C68-0897-4E6F-A556-A4AC5F2D2DEB}" destId="{04E0292C-1BB5-439D-B2C4-36122B2AAA58}" srcOrd="6" destOrd="0" presId="urn:microsoft.com/office/officeart/2008/layout/VerticalCurvedList"/>
    <dgm:cxn modelId="{CE7F0114-EEB9-4D50-A532-08B7C72E985E}" type="presParOf" srcId="{04E0292C-1BB5-439D-B2C4-36122B2AAA58}" destId="{FA20F271-10B1-448C-A1CC-FA91F3ECB14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FA09D96-4E24-47C0-B4F0-FD1DF6D2E387}" type="doc">
      <dgm:prSet loTypeId="urn:microsoft.com/office/officeart/2008/layout/VerticalCurvedList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68834DA-0F28-48A3-85F9-9260C3BE34D7}">
      <dgm:prSet phldrT="[Text]" custT="1"/>
      <dgm:spPr/>
      <dgm:t>
        <a:bodyPr/>
        <a:lstStyle/>
        <a:p>
          <a:r>
            <a:rPr lang="en-US" sz="3600" dirty="0" smtClean="0"/>
            <a:t>4. Exercise</a:t>
          </a:r>
          <a:endParaRPr lang="en-US" sz="3600" dirty="0"/>
        </a:p>
      </dgm:t>
    </dgm:pt>
    <dgm:pt modelId="{2F07DB9C-096F-4823-9086-DE6A2C891D0B}" type="parTrans" cxnId="{5A17B5E1-32EC-4F1F-A945-8EFD9D8DA903}">
      <dgm:prSet/>
      <dgm:spPr/>
      <dgm:t>
        <a:bodyPr/>
        <a:lstStyle/>
        <a:p>
          <a:endParaRPr lang="en-US"/>
        </a:p>
      </dgm:t>
    </dgm:pt>
    <dgm:pt modelId="{DE4F6195-05D0-402B-9218-F1F24C707061}" type="sibTrans" cxnId="{5A17B5E1-32EC-4F1F-A945-8EFD9D8DA903}">
      <dgm:prSet/>
      <dgm:spPr/>
      <dgm:t>
        <a:bodyPr/>
        <a:lstStyle/>
        <a:p>
          <a:endParaRPr lang="en-US"/>
        </a:p>
      </dgm:t>
    </dgm:pt>
    <dgm:pt modelId="{AFCDA9B2-26F3-4B1E-AB0B-8BC3C587CC4C}">
      <dgm:prSet phldrT="[Text]" custT="1"/>
      <dgm:spPr/>
      <dgm:t>
        <a:bodyPr/>
        <a:lstStyle/>
        <a:p>
          <a:r>
            <a:rPr lang="en-US" sz="1800" dirty="0" smtClean="0"/>
            <a:t> </a:t>
          </a:r>
          <a:r>
            <a:rPr lang="en-US" sz="3200" dirty="0" smtClean="0"/>
            <a:t>Fear</a:t>
          </a:r>
          <a:endParaRPr lang="en-US" sz="3200" dirty="0"/>
        </a:p>
      </dgm:t>
    </dgm:pt>
    <dgm:pt modelId="{283FD30B-4B93-41A1-BAFD-7E8101816C73}" type="parTrans" cxnId="{0B58693B-06F0-41F5-AFE4-96DC65EAE052}">
      <dgm:prSet/>
      <dgm:spPr/>
      <dgm:t>
        <a:bodyPr/>
        <a:lstStyle/>
        <a:p>
          <a:endParaRPr lang="en-US"/>
        </a:p>
      </dgm:t>
    </dgm:pt>
    <dgm:pt modelId="{180E6C35-91D1-4076-B3A7-F3E4DD3E5B2C}" type="sibTrans" cxnId="{0B58693B-06F0-41F5-AFE4-96DC65EAE052}">
      <dgm:prSet/>
      <dgm:spPr/>
      <dgm:t>
        <a:bodyPr/>
        <a:lstStyle/>
        <a:p>
          <a:endParaRPr lang="en-US"/>
        </a:p>
      </dgm:t>
    </dgm:pt>
    <dgm:pt modelId="{BAB2686D-4B4A-4214-8CC8-DDF67926A109}">
      <dgm:prSet phldrT="[Text]" custT="1"/>
      <dgm:spPr/>
      <dgm:t>
        <a:bodyPr/>
        <a:lstStyle/>
        <a:p>
          <a:r>
            <a:rPr lang="en-US" sz="1800" dirty="0" smtClean="0"/>
            <a:t>  </a:t>
          </a:r>
          <a:r>
            <a:rPr lang="en-US" sz="3200" dirty="0" smtClean="0"/>
            <a:t>Anger</a:t>
          </a:r>
          <a:endParaRPr lang="en-US" sz="3200" dirty="0"/>
        </a:p>
      </dgm:t>
    </dgm:pt>
    <dgm:pt modelId="{1F4CFEB8-D8F8-4A19-92CF-1E972EB533C1}" type="parTrans" cxnId="{D3848277-C255-4227-B7A1-B940E3F7C675}">
      <dgm:prSet/>
      <dgm:spPr/>
      <dgm:t>
        <a:bodyPr/>
        <a:lstStyle/>
        <a:p>
          <a:endParaRPr lang="en-US"/>
        </a:p>
      </dgm:t>
    </dgm:pt>
    <dgm:pt modelId="{9F5A0D5A-6403-416A-8E4C-BB652ED724F7}" type="sibTrans" cxnId="{D3848277-C255-4227-B7A1-B940E3F7C675}">
      <dgm:prSet/>
      <dgm:spPr/>
      <dgm:t>
        <a:bodyPr/>
        <a:lstStyle/>
        <a:p>
          <a:endParaRPr lang="en-US"/>
        </a:p>
      </dgm:t>
    </dgm:pt>
    <dgm:pt modelId="{41DF562B-27B2-4A53-A819-A0442019857B}" type="pres">
      <dgm:prSet presAssocID="{0FA09D96-4E24-47C0-B4F0-FD1DF6D2E387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0A560C68-0897-4E6F-A556-A4AC5F2D2DEB}" type="pres">
      <dgm:prSet presAssocID="{0FA09D96-4E24-47C0-B4F0-FD1DF6D2E387}" presName="Name1" presStyleCnt="0"/>
      <dgm:spPr/>
    </dgm:pt>
    <dgm:pt modelId="{7FC6703D-147E-44F3-87BF-EC98917CC02F}" type="pres">
      <dgm:prSet presAssocID="{0FA09D96-4E24-47C0-B4F0-FD1DF6D2E387}" presName="cycle" presStyleCnt="0"/>
      <dgm:spPr/>
    </dgm:pt>
    <dgm:pt modelId="{94D6BB85-0F6A-4307-B4AC-6BEAD22DF650}" type="pres">
      <dgm:prSet presAssocID="{0FA09D96-4E24-47C0-B4F0-FD1DF6D2E387}" presName="srcNode" presStyleLbl="node1" presStyleIdx="0" presStyleCnt="3"/>
      <dgm:spPr/>
    </dgm:pt>
    <dgm:pt modelId="{A22D7FB4-A116-4E77-9267-A98BBE7866A1}" type="pres">
      <dgm:prSet presAssocID="{0FA09D96-4E24-47C0-B4F0-FD1DF6D2E387}" presName="conn" presStyleLbl="parChTrans1D2" presStyleIdx="0" presStyleCnt="1"/>
      <dgm:spPr/>
      <dgm:t>
        <a:bodyPr/>
        <a:lstStyle/>
        <a:p>
          <a:endParaRPr lang="en-US"/>
        </a:p>
      </dgm:t>
    </dgm:pt>
    <dgm:pt modelId="{4DBEDFB0-9900-47D8-8AE4-F2D65233A729}" type="pres">
      <dgm:prSet presAssocID="{0FA09D96-4E24-47C0-B4F0-FD1DF6D2E387}" presName="extraNode" presStyleLbl="node1" presStyleIdx="0" presStyleCnt="3"/>
      <dgm:spPr/>
    </dgm:pt>
    <dgm:pt modelId="{8F10CE6D-F86C-4DF9-A94A-FD6FC7D85D5F}" type="pres">
      <dgm:prSet presAssocID="{0FA09D96-4E24-47C0-B4F0-FD1DF6D2E387}" presName="dstNode" presStyleLbl="node1" presStyleIdx="0" presStyleCnt="3"/>
      <dgm:spPr/>
    </dgm:pt>
    <dgm:pt modelId="{818C7A96-ABB9-4C84-A9C3-78CA3B809FDB}" type="pres">
      <dgm:prSet presAssocID="{368834DA-0F28-48A3-85F9-9260C3BE34D7}" presName="text_1" presStyleLbl="node1" presStyleIdx="0" presStyleCnt="3" custLinFactNeighborX="764" custLinFactNeighborY="50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A05486-B238-422F-946A-1A32444D189F}" type="pres">
      <dgm:prSet presAssocID="{368834DA-0F28-48A3-85F9-9260C3BE34D7}" presName="accent_1" presStyleCnt="0"/>
      <dgm:spPr/>
    </dgm:pt>
    <dgm:pt modelId="{615C13AE-361A-4AFE-B78B-B632D0122C55}" type="pres">
      <dgm:prSet presAssocID="{368834DA-0F28-48A3-85F9-9260C3BE34D7}" presName="accentRepeatNode" presStyleLbl="solidFgAcc1" presStyleIdx="0" presStyleCnt="3"/>
      <dgm:spPr/>
    </dgm:pt>
    <dgm:pt modelId="{387512C4-222D-4504-8992-5C5B4DB466C4}" type="pres">
      <dgm:prSet presAssocID="{AFCDA9B2-26F3-4B1E-AB0B-8BC3C587CC4C}" presName="text_2" presStyleLbl="node1" presStyleIdx="1" presStyleCnt="3" custScaleX="74358" custLinFactNeighborX="14064" custLinFactNeighborY="203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7617DD-FDD8-4BF7-A4CF-D23F1CD3BEE0}" type="pres">
      <dgm:prSet presAssocID="{AFCDA9B2-26F3-4B1E-AB0B-8BC3C587CC4C}" presName="accent_2" presStyleCnt="0"/>
      <dgm:spPr/>
    </dgm:pt>
    <dgm:pt modelId="{649AFC46-A67C-48C9-92E1-0201568BD748}" type="pres">
      <dgm:prSet presAssocID="{AFCDA9B2-26F3-4B1E-AB0B-8BC3C587CC4C}" presName="accentRepeatNode" presStyleLbl="solidFgAcc1" presStyleIdx="1" presStyleCnt="3" custLinFactX="69259" custLinFactNeighborX="100000" custLinFactNeighborY="868"/>
      <dgm:spPr/>
    </dgm:pt>
    <dgm:pt modelId="{CAA8F609-8627-44B6-9FBC-85351C414754}" type="pres">
      <dgm:prSet presAssocID="{BAB2686D-4B4A-4214-8CC8-DDF67926A109}" presName="text_3" presStyleLbl="node1" presStyleIdx="2" presStyleCnt="3" custScaleX="72760" custLinFactNeighborX="14434" custLinFactNeighborY="-485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F62869-08DD-40F6-8B66-4C751066D3C7}" type="pres">
      <dgm:prSet presAssocID="{BAB2686D-4B4A-4214-8CC8-DDF67926A109}" presName="accent_3" presStyleCnt="0"/>
      <dgm:spPr/>
    </dgm:pt>
    <dgm:pt modelId="{C239D20D-DB6B-4EA3-ABFC-DDF903C19AEA}" type="pres">
      <dgm:prSet presAssocID="{BAB2686D-4B4A-4214-8CC8-DDF67926A109}" presName="accentRepeatNode" presStyleLbl="solidFgAcc1" presStyleIdx="2" presStyleCnt="3" custLinFactX="96514" custLinFactNeighborX="100000" custLinFactNeighborY="-621"/>
      <dgm:spPr/>
    </dgm:pt>
  </dgm:ptLst>
  <dgm:cxnLst>
    <dgm:cxn modelId="{A70698F8-E0E6-4ABD-98E4-C313DBB3600F}" type="presOf" srcId="{368834DA-0F28-48A3-85F9-9260C3BE34D7}" destId="{818C7A96-ABB9-4C84-A9C3-78CA3B809FDB}" srcOrd="0" destOrd="0" presId="urn:microsoft.com/office/officeart/2008/layout/VerticalCurvedList"/>
    <dgm:cxn modelId="{5A17B5E1-32EC-4F1F-A945-8EFD9D8DA903}" srcId="{0FA09D96-4E24-47C0-B4F0-FD1DF6D2E387}" destId="{368834DA-0F28-48A3-85F9-9260C3BE34D7}" srcOrd="0" destOrd="0" parTransId="{2F07DB9C-096F-4823-9086-DE6A2C891D0B}" sibTransId="{DE4F6195-05D0-402B-9218-F1F24C707061}"/>
    <dgm:cxn modelId="{DE016740-2322-42EF-B2CF-262871DC1BE8}" type="presOf" srcId="{0FA09D96-4E24-47C0-B4F0-FD1DF6D2E387}" destId="{41DF562B-27B2-4A53-A819-A0442019857B}" srcOrd="0" destOrd="0" presId="urn:microsoft.com/office/officeart/2008/layout/VerticalCurvedList"/>
    <dgm:cxn modelId="{82D66DFE-AAE0-4018-A04E-89D680ABB5E6}" type="presOf" srcId="{BAB2686D-4B4A-4214-8CC8-DDF67926A109}" destId="{CAA8F609-8627-44B6-9FBC-85351C414754}" srcOrd="0" destOrd="0" presId="urn:microsoft.com/office/officeart/2008/layout/VerticalCurvedList"/>
    <dgm:cxn modelId="{0B58693B-06F0-41F5-AFE4-96DC65EAE052}" srcId="{0FA09D96-4E24-47C0-B4F0-FD1DF6D2E387}" destId="{AFCDA9B2-26F3-4B1E-AB0B-8BC3C587CC4C}" srcOrd="1" destOrd="0" parTransId="{283FD30B-4B93-41A1-BAFD-7E8101816C73}" sibTransId="{180E6C35-91D1-4076-B3A7-F3E4DD3E5B2C}"/>
    <dgm:cxn modelId="{D3848277-C255-4227-B7A1-B940E3F7C675}" srcId="{0FA09D96-4E24-47C0-B4F0-FD1DF6D2E387}" destId="{BAB2686D-4B4A-4214-8CC8-DDF67926A109}" srcOrd="2" destOrd="0" parTransId="{1F4CFEB8-D8F8-4A19-92CF-1E972EB533C1}" sibTransId="{9F5A0D5A-6403-416A-8E4C-BB652ED724F7}"/>
    <dgm:cxn modelId="{DAFF43A2-61A2-461A-9AF8-E70AA62402CA}" type="presOf" srcId="{DE4F6195-05D0-402B-9218-F1F24C707061}" destId="{A22D7FB4-A116-4E77-9267-A98BBE7866A1}" srcOrd="0" destOrd="0" presId="urn:microsoft.com/office/officeart/2008/layout/VerticalCurvedList"/>
    <dgm:cxn modelId="{C781E18E-6DDE-4932-A4D4-3961270089FA}" type="presOf" srcId="{AFCDA9B2-26F3-4B1E-AB0B-8BC3C587CC4C}" destId="{387512C4-222D-4504-8992-5C5B4DB466C4}" srcOrd="0" destOrd="0" presId="urn:microsoft.com/office/officeart/2008/layout/VerticalCurvedList"/>
    <dgm:cxn modelId="{98567BDF-28E0-45A5-8EC7-D70907B867A7}" type="presParOf" srcId="{41DF562B-27B2-4A53-A819-A0442019857B}" destId="{0A560C68-0897-4E6F-A556-A4AC5F2D2DEB}" srcOrd="0" destOrd="0" presId="urn:microsoft.com/office/officeart/2008/layout/VerticalCurvedList"/>
    <dgm:cxn modelId="{CE791084-BB3E-4B24-A07F-3E3A7645AC8E}" type="presParOf" srcId="{0A560C68-0897-4E6F-A556-A4AC5F2D2DEB}" destId="{7FC6703D-147E-44F3-87BF-EC98917CC02F}" srcOrd="0" destOrd="0" presId="urn:microsoft.com/office/officeart/2008/layout/VerticalCurvedList"/>
    <dgm:cxn modelId="{071B5C06-FAE7-4B83-AC9D-62367506C5EF}" type="presParOf" srcId="{7FC6703D-147E-44F3-87BF-EC98917CC02F}" destId="{94D6BB85-0F6A-4307-B4AC-6BEAD22DF650}" srcOrd="0" destOrd="0" presId="urn:microsoft.com/office/officeart/2008/layout/VerticalCurvedList"/>
    <dgm:cxn modelId="{56D29DE7-8F0F-459F-8CCD-6F870BB076BE}" type="presParOf" srcId="{7FC6703D-147E-44F3-87BF-EC98917CC02F}" destId="{A22D7FB4-A116-4E77-9267-A98BBE7866A1}" srcOrd="1" destOrd="0" presId="urn:microsoft.com/office/officeart/2008/layout/VerticalCurvedList"/>
    <dgm:cxn modelId="{1569772C-4E13-4837-BB3F-BE3067A8563D}" type="presParOf" srcId="{7FC6703D-147E-44F3-87BF-EC98917CC02F}" destId="{4DBEDFB0-9900-47D8-8AE4-F2D65233A729}" srcOrd="2" destOrd="0" presId="urn:microsoft.com/office/officeart/2008/layout/VerticalCurvedList"/>
    <dgm:cxn modelId="{0AAF05AD-205B-40A4-B34C-27F5A32A721F}" type="presParOf" srcId="{7FC6703D-147E-44F3-87BF-EC98917CC02F}" destId="{8F10CE6D-F86C-4DF9-A94A-FD6FC7D85D5F}" srcOrd="3" destOrd="0" presId="urn:microsoft.com/office/officeart/2008/layout/VerticalCurvedList"/>
    <dgm:cxn modelId="{FFD68074-82DA-4F2C-87F6-75EB54919597}" type="presParOf" srcId="{0A560C68-0897-4E6F-A556-A4AC5F2D2DEB}" destId="{818C7A96-ABB9-4C84-A9C3-78CA3B809FDB}" srcOrd="1" destOrd="0" presId="urn:microsoft.com/office/officeart/2008/layout/VerticalCurvedList"/>
    <dgm:cxn modelId="{7F0BBDE1-CBAA-42C1-A015-C53AE039E40B}" type="presParOf" srcId="{0A560C68-0897-4E6F-A556-A4AC5F2D2DEB}" destId="{63A05486-B238-422F-946A-1A32444D189F}" srcOrd="2" destOrd="0" presId="urn:microsoft.com/office/officeart/2008/layout/VerticalCurvedList"/>
    <dgm:cxn modelId="{ED409075-990A-45A6-86E0-79F0DD370DE3}" type="presParOf" srcId="{63A05486-B238-422F-946A-1A32444D189F}" destId="{615C13AE-361A-4AFE-B78B-B632D0122C55}" srcOrd="0" destOrd="0" presId="urn:microsoft.com/office/officeart/2008/layout/VerticalCurvedList"/>
    <dgm:cxn modelId="{5F45CFED-7AC4-4E46-A18D-B3BE5DF38E71}" type="presParOf" srcId="{0A560C68-0897-4E6F-A556-A4AC5F2D2DEB}" destId="{387512C4-222D-4504-8992-5C5B4DB466C4}" srcOrd="3" destOrd="0" presId="urn:microsoft.com/office/officeart/2008/layout/VerticalCurvedList"/>
    <dgm:cxn modelId="{B8A5B260-D61C-4A43-8E87-5B488367983B}" type="presParOf" srcId="{0A560C68-0897-4E6F-A556-A4AC5F2D2DEB}" destId="{CA7617DD-FDD8-4BF7-A4CF-D23F1CD3BEE0}" srcOrd="4" destOrd="0" presId="urn:microsoft.com/office/officeart/2008/layout/VerticalCurvedList"/>
    <dgm:cxn modelId="{B128946E-C367-4B84-A119-AECD9E53CE67}" type="presParOf" srcId="{CA7617DD-FDD8-4BF7-A4CF-D23F1CD3BEE0}" destId="{649AFC46-A67C-48C9-92E1-0201568BD748}" srcOrd="0" destOrd="0" presId="urn:microsoft.com/office/officeart/2008/layout/VerticalCurvedList"/>
    <dgm:cxn modelId="{2C6C6537-9915-44C6-AF76-8298FA6EF88D}" type="presParOf" srcId="{0A560C68-0897-4E6F-A556-A4AC5F2D2DEB}" destId="{CAA8F609-8627-44B6-9FBC-85351C414754}" srcOrd="5" destOrd="0" presId="urn:microsoft.com/office/officeart/2008/layout/VerticalCurvedList"/>
    <dgm:cxn modelId="{D2F2E836-97F5-4B12-9A60-CDCA7F877F38}" type="presParOf" srcId="{0A560C68-0897-4E6F-A556-A4AC5F2D2DEB}" destId="{8FF62869-08DD-40F6-8B66-4C751066D3C7}" srcOrd="6" destOrd="0" presId="urn:microsoft.com/office/officeart/2008/layout/VerticalCurvedList"/>
    <dgm:cxn modelId="{253E7BF6-BFAC-48FC-BE90-B9A0E953350F}" type="presParOf" srcId="{8FF62869-08DD-40F6-8B66-4C751066D3C7}" destId="{C239D20D-DB6B-4EA3-ABFC-DDF903C19AE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FA09D96-4E24-47C0-B4F0-FD1DF6D2E387}" type="doc">
      <dgm:prSet loTypeId="urn:microsoft.com/office/officeart/2008/layout/VerticalCurvedList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1763D3E-539A-47C2-9898-D249A587A12B}">
      <dgm:prSet phldrT="[Text]" custT="1"/>
      <dgm:spPr/>
      <dgm:t>
        <a:bodyPr/>
        <a:lstStyle/>
        <a:p>
          <a:r>
            <a:rPr lang="en-US" sz="3200" dirty="0" smtClean="0"/>
            <a:t>5. Relaxation</a:t>
          </a:r>
          <a:endParaRPr lang="en-US" sz="3200" dirty="0"/>
        </a:p>
      </dgm:t>
    </dgm:pt>
    <dgm:pt modelId="{576E4A77-AC00-4030-9D0A-1F460126168A}" type="parTrans" cxnId="{B1C15DD4-4F7A-4013-9507-915A03CA5A0D}">
      <dgm:prSet/>
      <dgm:spPr/>
      <dgm:t>
        <a:bodyPr/>
        <a:lstStyle/>
        <a:p>
          <a:endParaRPr lang="en-US" sz="3200"/>
        </a:p>
      </dgm:t>
    </dgm:pt>
    <dgm:pt modelId="{BC8FC056-6289-4E81-9981-2E7EA4722B15}" type="sibTrans" cxnId="{B1C15DD4-4F7A-4013-9507-915A03CA5A0D}">
      <dgm:prSet/>
      <dgm:spPr/>
      <dgm:t>
        <a:bodyPr/>
        <a:lstStyle/>
        <a:p>
          <a:endParaRPr lang="en-US" sz="3200"/>
        </a:p>
      </dgm:t>
    </dgm:pt>
    <dgm:pt modelId="{368834DA-0F28-48A3-85F9-9260C3BE34D7}">
      <dgm:prSet phldrT="[Text]" custT="1"/>
      <dgm:spPr/>
      <dgm:t>
        <a:bodyPr/>
        <a:lstStyle/>
        <a:p>
          <a:r>
            <a:rPr lang="en-US" sz="3200" dirty="0" smtClean="0"/>
            <a:t>6. Nutrition</a:t>
          </a:r>
          <a:endParaRPr lang="en-US" sz="3200" dirty="0"/>
        </a:p>
      </dgm:t>
    </dgm:pt>
    <dgm:pt modelId="{2F07DB9C-096F-4823-9086-DE6A2C891D0B}" type="parTrans" cxnId="{5A17B5E1-32EC-4F1F-A945-8EFD9D8DA903}">
      <dgm:prSet/>
      <dgm:spPr/>
      <dgm:t>
        <a:bodyPr/>
        <a:lstStyle/>
        <a:p>
          <a:endParaRPr lang="en-US" sz="3200"/>
        </a:p>
      </dgm:t>
    </dgm:pt>
    <dgm:pt modelId="{DE4F6195-05D0-402B-9218-F1F24C707061}" type="sibTrans" cxnId="{5A17B5E1-32EC-4F1F-A945-8EFD9D8DA903}">
      <dgm:prSet/>
      <dgm:spPr/>
      <dgm:t>
        <a:bodyPr/>
        <a:lstStyle/>
        <a:p>
          <a:endParaRPr lang="en-US" sz="3200"/>
        </a:p>
      </dgm:t>
    </dgm:pt>
    <dgm:pt modelId="{41DF562B-27B2-4A53-A819-A0442019857B}" type="pres">
      <dgm:prSet presAssocID="{0FA09D96-4E24-47C0-B4F0-FD1DF6D2E387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0A560C68-0897-4E6F-A556-A4AC5F2D2DEB}" type="pres">
      <dgm:prSet presAssocID="{0FA09D96-4E24-47C0-B4F0-FD1DF6D2E387}" presName="Name1" presStyleCnt="0"/>
      <dgm:spPr/>
    </dgm:pt>
    <dgm:pt modelId="{7FC6703D-147E-44F3-87BF-EC98917CC02F}" type="pres">
      <dgm:prSet presAssocID="{0FA09D96-4E24-47C0-B4F0-FD1DF6D2E387}" presName="cycle" presStyleCnt="0"/>
      <dgm:spPr/>
    </dgm:pt>
    <dgm:pt modelId="{94D6BB85-0F6A-4307-B4AC-6BEAD22DF650}" type="pres">
      <dgm:prSet presAssocID="{0FA09D96-4E24-47C0-B4F0-FD1DF6D2E387}" presName="srcNode" presStyleLbl="node1" presStyleIdx="0" presStyleCnt="2"/>
      <dgm:spPr/>
    </dgm:pt>
    <dgm:pt modelId="{A22D7FB4-A116-4E77-9267-A98BBE7866A1}" type="pres">
      <dgm:prSet presAssocID="{0FA09D96-4E24-47C0-B4F0-FD1DF6D2E387}" presName="conn" presStyleLbl="parChTrans1D2" presStyleIdx="0" presStyleCnt="1"/>
      <dgm:spPr/>
      <dgm:t>
        <a:bodyPr/>
        <a:lstStyle/>
        <a:p>
          <a:endParaRPr lang="en-US"/>
        </a:p>
      </dgm:t>
    </dgm:pt>
    <dgm:pt modelId="{4DBEDFB0-9900-47D8-8AE4-F2D65233A729}" type="pres">
      <dgm:prSet presAssocID="{0FA09D96-4E24-47C0-B4F0-FD1DF6D2E387}" presName="extraNode" presStyleLbl="node1" presStyleIdx="0" presStyleCnt="2"/>
      <dgm:spPr/>
    </dgm:pt>
    <dgm:pt modelId="{8F10CE6D-F86C-4DF9-A94A-FD6FC7D85D5F}" type="pres">
      <dgm:prSet presAssocID="{0FA09D96-4E24-47C0-B4F0-FD1DF6D2E387}" presName="dstNode" presStyleLbl="node1" presStyleIdx="0" presStyleCnt="2"/>
      <dgm:spPr/>
    </dgm:pt>
    <dgm:pt modelId="{9172B59D-89B4-470C-B72B-63EF5318DAFF}" type="pres">
      <dgm:prSet presAssocID="{61763D3E-539A-47C2-9898-D249A587A12B}" presName="text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79210B-313A-4AF5-8E4B-818FEBF6DC85}" type="pres">
      <dgm:prSet presAssocID="{61763D3E-539A-47C2-9898-D249A587A12B}" presName="accent_1" presStyleCnt="0"/>
      <dgm:spPr/>
    </dgm:pt>
    <dgm:pt modelId="{C7DF67B7-18E9-46EC-8DB1-4B072102C508}" type="pres">
      <dgm:prSet presAssocID="{61763D3E-539A-47C2-9898-D249A587A12B}" presName="accentRepeatNode" presStyleLbl="solidFgAcc1" presStyleIdx="0" presStyleCnt="2"/>
      <dgm:spPr/>
    </dgm:pt>
    <dgm:pt modelId="{66A5741E-E575-4297-BD13-60FCDCF8FF3A}" type="pres">
      <dgm:prSet presAssocID="{368834DA-0F28-48A3-85F9-9260C3BE34D7}" presName="text_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91B092-FDBD-4CB1-9A54-455F49B7E89D}" type="pres">
      <dgm:prSet presAssocID="{368834DA-0F28-48A3-85F9-9260C3BE34D7}" presName="accent_2" presStyleCnt="0"/>
      <dgm:spPr/>
    </dgm:pt>
    <dgm:pt modelId="{615C13AE-361A-4AFE-B78B-B632D0122C55}" type="pres">
      <dgm:prSet presAssocID="{368834DA-0F28-48A3-85F9-9260C3BE34D7}" presName="accentRepeatNode" presStyleLbl="solidFgAcc1" presStyleIdx="1" presStyleCnt="2"/>
      <dgm:spPr/>
      <dgm:t>
        <a:bodyPr/>
        <a:lstStyle/>
        <a:p>
          <a:endParaRPr lang="en-US"/>
        </a:p>
      </dgm:t>
    </dgm:pt>
  </dgm:ptLst>
  <dgm:cxnLst>
    <dgm:cxn modelId="{5A17B5E1-32EC-4F1F-A945-8EFD9D8DA903}" srcId="{0FA09D96-4E24-47C0-B4F0-FD1DF6D2E387}" destId="{368834DA-0F28-48A3-85F9-9260C3BE34D7}" srcOrd="1" destOrd="0" parTransId="{2F07DB9C-096F-4823-9086-DE6A2C891D0B}" sibTransId="{DE4F6195-05D0-402B-9218-F1F24C707061}"/>
    <dgm:cxn modelId="{3B2F3232-509D-4154-97D1-52888264C2E3}" type="presOf" srcId="{61763D3E-539A-47C2-9898-D249A587A12B}" destId="{9172B59D-89B4-470C-B72B-63EF5318DAFF}" srcOrd="0" destOrd="0" presId="urn:microsoft.com/office/officeart/2008/layout/VerticalCurvedList"/>
    <dgm:cxn modelId="{BC5C9C30-4599-4E95-9819-B2D726904F3B}" type="presOf" srcId="{368834DA-0F28-48A3-85F9-9260C3BE34D7}" destId="{66A5741E-E575-4297-BD13-60FCDCF8FF3A}" srcOrd="0" destOrd="0" presId="urn:microsoft.com/office/officeart/2008/layout/VerticalCurvedList"/>
    <dgm:cxn modelId="{B1C15DD4-4F7A-4013-9507-915A03CA5A0D}" srcId="{0FA09D96-4E24-47C0-B4F0-FD1DF6D2E387}" destId="{61763D3E-539A-47C2-9898-D249A587A12B}" srcOrd="0" destOrd="0" parTransId="{576E4A77-AC00-4030-9D0A-1F460126168A}" sibTransId="{BC8FC056-6289-4E81-9981-2E7EA4722B15}"/>
    <dgm:cxn modelId="{C59625BA-BFF1-4437-ADBE-47D2BAF04CD8}" type="presOf" srcId="{BC8FC056-6289-4E81-9981-2E7EA4722B15}" destId="{A22D7FB4-A116-4E77-9267-A98BBE7866A1}" srcOrd="0" destOrd="0" presId="urn:microsoft.com/office/officeart/2008/layout/VerticalCurvedList"/>
    <dgm:cxn modelId="{84B56511-30C0-47F8-94D3-1C0C472AC513}" type="presOf" srcId="{0FA09D96-4E24-47C0-B4F0-FD1DF6D2E387}" destId="{41DF562B-27B2-4A53-A819-A0442019857B}" srcOrd="0" destOrd="0" presId="urn:microsoft.com/office/officeart/2008/layout/VerticalCurvedList"/>
    <dgm:cxn modelId="{948C901F-D0BE-43A6-BF7E-FA1F56806D7C}" type="presParOf" srcId="{41DF562B-27B2-4A53-A819-A0442019857B}" destId="{0A560C68-0897-4E6F-A556-A4AC5F2D2DEB}" srcOrd="0" destOrd="0" presId="urn:microsoft.com/office/officeart/2008/layout/VerticalCurvedList"/>
    <dgm:cxn modelId="{B343BA0B-55A8-41DE-873E-271AB4EDD2F0}" type="presParOf" srcId="{0A560C68-0897-4E6F-A556-A4AC5F2D2DEB}" destId="{7FC6703D-147E-44F3-87BF-EC98917CC02F}" srcOrd="0" destOrd="0" presId="urn:microsoft.com/office/officeart/2008/layout/VerticalCurvedList"/>
    <dgm:cxn modelId="{DEA9D9C8-7DA8-4BFF-A75B-EBADA65959F1}" type="presParOf" srcId="{7FC6703D-147E-44F3-87BF-EC98917CC02F}" destId="{94D6BB85-0F6A-4307-B4AC-6BEAD22DF650}" srcOrd="0" destOrd="0" presId="urn:microsoft.com/office/officeart/2008/layout/VerticalCurvedList"/>
    <dgm:cxn modelId="{D1C0F28A-EBD5-454E-82FA-2CF0C4A56959}" type="presParOf" srcId="{7FC6703D-147E-44F3-87BF-EC98917CC02F}" destId="{A22D7FB4-A116-4E77-9267-A98BBE7866A1}" srcOrd="1" destOrd="0" presId="urn:microsoft.com/office/officeart/2008/layout/VerticalCurvedList"/>
    <dgm:cxn modelId="{CC36F57E-0B82-42AC-A9D3-AECB1E5FB1B5}" type="presParOf" srcId="{7FC6703D-147E-44F3-87BF-EC98917CC02F}" destId="{4DBEDFB0-9900-47D8-8AE4-F2D65233A729}" srcOrd="2" destOrd="0" presId="urn:microsoft.com/office/officeart/2008/layout/VerticalCurvedList"/>
    <dgm:cxn modelId="{EA54B92F-ABF5-4562-B7E8-B4FEEB6A4942}" type="presParOf" srcId="{7FC6703D-147E-44F3-87BF-EC98917CC02F}" destId="{8F10CE6D-F86C-4DF9-A94A-FD6FC7D85D5F}" srcOrd="3" destOrd="0" presId="urn:microsoft.com/office/officeart/2008/layout/VerticalCurvedList"/>
    <dgm:cxn modelId="{184F6905-D312-4603-BC60-22931C3335A9}" type="presParOf" srcId="{0A560C68-0897-4E6F-A556-A4AC5F2D2DEB}" destId="{9172B59D-89B4-470C-B72B-63EF5318DAFF}" srcOrd="1" destOrd="0" presId="urn:microsoft.com/office/officeart/2008/layout/VerticalCurvedList"/>
    <dgm:cxn modelId="{2668CF26-B56B-4A12-9AA7-FE1D74AB941A}" type="presParOf" srcId="{0A560C68-0897-4E6F-A556-A4AC5F2D2DEB}" destId="{F479210B-313A-4AF5-8E4B-818FEBF6DC85}" srcOrd="2" destOrd="0" presId="urn:microsoft.com/office/officeart/2008/layout/VerticalCurvedList"/>
    <dgm:cxn modelId="{8228B636-7C77-43EC-90B8-6D06512FA0F3}" type="presParOf" srcId="{F479210B-313A-4AF5-8E4B-818FEBF6DC85}" destId="{C7DF67B7-18E9-46EC-8DB1-4B072102C508}" srcOrd="0" destOrd="0" presId="urn:microsoft.com/office/officeart/2008/layout/VerticalCurvedList"/>
    <dgm:cxn modelId="{6A9A145F-215F-42BA-AA83-2C568A5B49FB}" type="presParOf" srcId="{0A560C68-0897-4E6F-A556-A4AC5F2D2DEB}" destId="{66A5741E-E575-4297-BD13-60FCDCF8FF3A}" srcOrd="3" destOrd="0" presId="urn:microsoft.com/office/officeart/2008/layout/VerticalCurvedList"/>
    <dgm:cxn modelId="{E025ACAE-11A9-42A1-B7A6-9F1A91056AE3}" type="presParOf" srcId="{0A560C68-0897-4E6F-A556-A4AC5F2D2DEB}" destId="{5B91B092-FDBD-4CB1-9A54-455F49B7E89D}" srcOrd="4" destOrd="0" presId="urn:microsoft.com/office/officeart/2008/layout/VerticalCurvedList"/>
    <dgm:cxn modelId="{017807D7-AAD1-455D-9830-EE356C2BE5B4}" type="presParOf" srcId="{5B91B092-FDBD-4CB1-9A54-455F49B7E89D}" destId="{615C13AE-361A-4AFE-B78B-B632D0122C5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FA09D96-4E24-47C0-B4F0-FD1DF6D2E387}" type="doc">
      <dgm:prSet loTypeId="urn:microsoft.com/office/officeart/2008/layout/VerticalCurvedList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68834DA-0F28-48A3-85F9-9260C3BE34D7}">
      <dgm:prSet phldrT="[Text]" custT="1"/>
      <dgm:spPr/>
      <dgm:t>
        <a:bodyPr/>
        <a:lstStyle/>
        <a:p>
          <a:r>
            <a:rPr lang="en-US" sz="3600" dirty="0" smtClean="0"/>
            <a:t>7. Sleep</a:t>
          </a:r>
          <a:endParaRPr lang="en-US" sz="3600" dirty="0"/>
        </a:p>
      </dgm:t>
    </dgm:pt>
    <dgm:pt modelId="{2F07DB9C-096F-4823-9086-DE6A2C891D0B}" type="parTrans" cxnId="{5A17B5E1-32EC-4F1F-A945-8EFD9D8DA903}">
      <dgm:prSet/>
      <dgm:spPr/>
      <dgm:t>
        <a:bodyPr/>
        <a:lstStyle/>
        <a:p>
          <a:endParaRPr lang="en-US"/>
        </a:p>
      </dgm:t>
    </dgm:pt>
    <dgm:pt modelId="{DE4F6195-05D0-402B-9218-F1F24C707061}" type="sibTrans" cxnId="{5A17B5E1-32EC-4F1F-A945-8EFD9D8DA903}">
      <dgm:prSet/>
      <dgm:spPr/>
      <dgm:t>
        <a:bodyPr/>
        <a:lstStyle/>
        <a:p>
          <a:endParaRPr lang="en-US"/>
        </a:p>
      </dgm:t>
    </dgm:pt>
    <dgm:pt modelId="{E1AB8E7B-8E29-40BD-8F10-01E27CC0BB1C}">
      <dgm:prSet phldrT="[Text]" custT="1"/>
      <dgm:spPr/>
      <dgm:t>
        <a:bodyPr/>
        <a:lstStyle/>
        <a:p>
          <a:r>
            <a:rPr lang="en-US" sz="2000" dirty="0" smtClean="0"/>
            <a:t> Shower</a:t>
          </a:r>
          <a:endParaRPr lang="en-US" sz="2000" dirty="0"/>
        </a:p>
      </dgm:t>
    </dgm:pt>
    <dgm:pt modelId="{9F32D5A8-7E32-4BF9-A5C0-B6DAB8DC15D8}" type="parTrans" cxnId="{AC8EFA44-E01B-49A3-AE92-6D5DDAC49C27}">
      <dgm:prSet/>
      <dgm:spPr/>
      <dgm:t>
        <a:bodyPr/>
        <a:lstStyle/>
        <a:p>
          <a:endParaRPr lang="en-US"/>
        </a:p>
      </dgm:t>
    </dgm:pt>
    <dgm:pt modelId="{97565086-08CD-4CF4-B442-67E5919BCD88}" type="sibTrans" cxnId="{AC8EFA44-E01B-49A3-AE92-6D5DDAC49C27}">
      <dgm:prSet/>
      <dgm:spPr/>
      <dgm:t>
        <a:bodyPr/>
        <a:lstStyle/>
        <a:p>
          <a:endParaRPr lang="en-US"/>
        </a:p>
      </dgm:t>
    </dgm:pt>
    <dgm:pt modelId="{BA61ABAA-98F4-420E-B1DE-703979EA9F20}">
      <dgm:prSet phldrT="[Text]" custT="1"/>
      <dgm:spPr/>
      <dgm:t>
        <a:bodyPr/>
        <a:lstStyle/>
        <a:p>
          <a:r>
            <a:rPr lang="en-US" sz="2000" dirty="0" smtClean="0"/>
            <a:t>  Exercise</a:t>
          </a:r>
          <a:endParaRPr lang="en-US" sz="2000" dirty="0"/>
        </a:p>
      </dgm:t>
    </dgm:pt>
    <dgm:pt modelId="{82BEDCA4-755C-4D3F-9E79-395DB2812D0B}" type="sibTrans" cxnId="{7C6540E6-2D00-4C19-A976-E4D630F57D79}">
      <dgm:prSet/>
      <dgm:spPr/>
      <dgm:t>
        <a:bodyPr/>
        <a:lstStyle/>
        <a:p>
          <a:endParaRPr lang="en-US"/>
        </a:p>
      </dgm:t>
    </dgm:pt>
    <dgm:pt modelId="{6CFACC2A-430F-4CA3-A0CB-05C1FC730C05}" type="parTrans" cxnId="{7C6540E6-2D00-4C19-A976-E4D630F57D79}">
      <dgm:prSet/>
      <dgm:spPr/>
      <dgm:t>
        <a:bodyPr/>
        <a:lstStyle/>
        <a:p>
          <a:endParaRPr lang="en-US"/>
        </a:p>
      </dgm:t>
    </dgm:pt>
    <dgm:pt modelId="{BAB2686D-4B4A-4214-8CC8-DDF67926A109}">
      <dgm:prSet phldrT="[Text]" custT="1"/>
      <dgm:spPr/>
      <dgm:t>
        <a:bodyPr/>
        <a:lstStyle/>
        <a:p>
          <a:r>
            <a:rPr lang="en-US" sz="2800" dirty="0" smtClean="0"/>
            <a:t>  Cool Down</a:t>
          </a:r>
          <a:endParaRPr lang="en-US" sz="2800" dirty="0"/>
        </a:p>
      </dgm:t>
    </dgm:pt>
    <dgm:pt modelId="{9F5A0D5A-6403-416A-8E4C-BB652ED724F7}" type="sibTrans" cxnId="{D3848277-C255-4227-B7A1-B940E3F7C675}">
      <dgm:prSet/>
      <dgm:spPr/>
      <dgm:t>
        <a:bodyPr/>
        <a:lstStyle/>
        <a:p>
          <a:endParaRPr lang="en-US"/>
        </a:p>
      </dgm:t>
    </dgm:pt>
    <dgm:pt modelId="{1F4CFEB8-D8F8-4A19-92CF-1E972EB533C1}" type="parTrans" cxnId="{D3848277-C255-4227-B7A1-B940E3F7C675}">
      <dgm:prSet/>
      <dgm:spPr/>
      <dgm:t>
        <a:bodyPr/>
        <a:lstStyle/>
        <a:p>
          <a:endParaRPr lang="en-US"/>
        </a:p>
      </dgm:t>
    </dgm:pt>
    <dgm:pt modelId="{AFCDA9B2-26F3-4B1E-AB0B-8BC3C587CC4C}">
      <dgm:prSet phldrT="[Text]" custT="1"/>
      <dgm:spPr/>
      <dgm:t>
        <a:bodyPr/>
        <a:lstStyle/>
        <a:p>
          <a:r>
            <a:rPr lang="en-US" sz="2800" dirty="0" smtClean="0"/>
            <a:t>  Stimulation </a:t>
          </a:r>
          <a:endParaRPr lang="en-US" sz="2800" dirty="0"/>
        </a:p>
      </dgm:t>
    </dgm:pt>
    <dgm:pt modelId="{180E6C35-91D1-4076-B3A7-F3E4DD3E5B2C}" type="sibTrans" cxnId="{0B58693B-06F0-41F5-AFE4-96DC65EAE052}">
      <dgm:prSet/>
      <dgm:spPr/>
      <dgm:t>
        <a:bodyPr/>
        <a:lstStyle/>
        <a:p>
          <a:endParaRPr lang="en-US"/>
        </a:p>
      </dgm:t>
    </dgm:pt>
    <dgm:pt modelId="{283FD30B-4B93-41A1-BAFD-7E8101816C73}" type="parTrans" cxnId="{0B58693B-06F0-41F5-AFE4-96DC65EAE052}">
      <dgm:prSet/>
      <dgm:spPr/>
      <dgm:t>
        <a:bodyPr/>
        <a:lstStyle/>
        <a:p>
          <a:endParaRPr lang="en-US"/>
        </a:p>
      </dgm:t>
    </dgm:pt>
    <dgm:pt modelId="{C26F1DC5-0343-46C1-8C4E-D9B7C9AB7C00}">
      <dgm:prSet phldrT="[Text]" custT="1"/>
      <dgm:spPr/>
      <dgm:t>
        <a:bodyPr/>
        <a:lstStyle/>
        <a:p>
          <a:r>
            <a:rPr lang="en-US" sz="2800" dirty="0" smtClean="0"/>
            <a:t>Release Emotions</a:t>
          </a:r>
          <a:endParaRPr lang="en-US" sz="2800" dirty="0"/>
        </a:p>
      </dgm:t>
    </dgm:pt>
    <dgm:pt modelId="{BF569C0C-9D6A-41B4-B4C8-B99E5E33BD02}" type="parTrans" cxnId="{A0EF4AA5-1B25-4CFA-9628-30C3C425E29E}">
      <dgm:prSet/>
      <dgm:spPr/>
      <dgm:t>
        <a:bodyPr/>
        <a:lstStyle/>
        <a:p>
          <a:endParaRPr lang="en-US"/>
        </a:p>
      </dgm:t>
    </dgm:pt>
    <dgm:pt modelId="{CED7EF86-8C56-465D-8B45-2AEFFD5EB4AB}" type="sibTrans" cxnId="{A0EF4AA5-1B25-4CFA-9628-30C3C425E29E}">
      <dgm:prSet/>
      <dgm:spPr/>
      <dgm:t>
        <a:bodyPr/>
        <a:lstStyle/>
        <a:p>
          <a:endParaRPr lang="en-US"/>
        </a:p>
      </dgm:t>
    </dgm:pt>
    <dgm:pt modelId="{41DF562B-27B2-4A53-A819-A0442019857B}" type="pres">
      <dgm:prSet presAssocID="{0FA09D96-4E24-47C0-B4F0-FD1DF6D2E387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0A560C68-0897-4E6F-A556-A4AC5F2D2DEB}" type="pres">
      <dgm:prSet presAssocID="{0FA09D96-4E24-47C0-B4F0-FD1DF6D2E387}" presName="Name1" presStyleCnt="0"/>
      <dgm:spPr/>
    </dgm:pt>
    <dgm:pt modelId="{7FC6703D-147E-44F3-87BF-EC98917CC02F}" type="pres">
      <dgm:prSet presAssocID="{0FA09D96-4E24-47C0-B4F0-FD1DF6D2E387}" presName="cycle" presStyleCnt="0"/>
      <dgm:spPr/>
    </dgm:pt>
    <dgm:pt modelId="{94D6BB85-0F6A-4307-B4AC-6BEAD22DF650}" type="pres">
      <dgm:prSet presAssocID="{0FA09D96-4E24-47C0-B4F0-FD1DF6D2E387}" presName="srcNode" presStyleLbl="node1" presStyleIdx="0" presStyleCnt="6"/>
      <dgm:spPr/>
    </dgm:pt>
    <dgm:pt modelId="{A22D7FB4-A116-4E77-9267-A98BBE7866A1}" type="pres">
      <dgm:prSet presAssocID="{0FA09D96-4E24-47C0-B4F0-FD1DF6D2E387}" presName="conn" presStyleLbl="parChTrans1D2" presStyleIdx="0" presStyleCnt="1"/>
      <dgm:spPr/>
      <dgm:t>
        <a:bodyPr/>
        <a:lstStyle/>
        <a:p>
          <a:endParaRPr lang="en-US"/>
        </a:p>
      </dgm:t>
    </dgm:pt>
    <dgm:pt modelId="{4DBEDFB0-9900-47D8-8AE4-F2D65233A729}" type="pres">
      <dgm:prSet presAssocID="{0FA09D96-4E24-47C0-B4F0-FD1DF6D2E387}" presName="extraNode" presStyleLbl="node1" presStyleIdx="0" presStyleCnt="6"/>
      <dgm:spPr/>
    </dgm:pt>
    <dgm:pt modelId="{8F10CE6D-F86C-4DF9-A94A-FD6FC7D85D5F}" type="pres">
      <dgm:prSet presAssocID="{0FA09D96-4E24-47C0-B4F0-FD1DF6D2E387}" presName="dstNode" presStyleLbl="node1" presStyleIdx="0" presStyleCnt="6"/>
      <dgm:spPr/>
    </dgm:pt>
    <dgm:pt modelId="{818C7A96-ABB9-4C84-A9C3-78CA3B809FDB}" type="pres">
      <dgm:prSet presAssocID="{368834DA-0F28-48A3-85F9-9260C3BE34D7}" presName="text_1" presStyleLbl="node1" presStyleIdx="0" presStyleCnt="6" custScaleX="1024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A05486-B238-422F-946A-1A32444D189F}" type="pres">
      <dgm:prSet presAssocID="{368834DA-0F28-48A3-85F9-9260C3BE34D7}" presName="accent_1" presStyleCnt="0"/>
      <dgm:spPr/>
    </dgm:pt>
    <dgm:pt modelId="{615C13AE-361A-4AFE-B78B-B632D0122C55}" type="pres">
      <dgm:prSet presAssocID="{368834DA-0F28-48A3-85F9-9260C3BE34D7}" presName="accentRepeatNode" presStyleLbl="solidFgAcc1" presStyleIdx="0" presStyleCnt="6"/>
      <dgm:spPr/>
    </dgm:pt>
    <dgm:pt modelId="{387512C4-222D-4504-8992-5C5B4DB466C4}" type="pres">
      <dgm:prSet presAssocID="{AFCDA9B2-26F3-4B1E-AB0B-8BC3C587CC4C}" presName="text_2" presStyleLbl="node1" presStyleIdx="1" presStyleCnt="6" custScaleX="90710" custLinFactNeighborX="5910" custLinFactNeighborY="78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7617DD-FDD8-4BF7-A4CF-D23F1CD3BEE0}" type="pres">
      <dgm:prSet presAssocID="{AFCDA9B2-26F3-4B1E-AB0B-8BC3C587CC4C}" presName="accent_2" presStyleCnt="0"/>
      <dgm:spPr/>
    </dgm:pt>
    <dgm:pt modelId="{649AFC46-A67C-48C9-92E1-0201568BD748}" type="pres">
      <dgm:prSet presAssocID="{AFCDA9B2-26F3-4B1E-AB0B-8BC3C587CC4C}" presName="accentRepeatNode" presStyleLbl="solidFgAcc1" presStyleIdx="1" presStyleCnt="6" custLinFactX="53311" custLinFactNeighborX="100000" custLinFactNeighborY="3522"/>
      <dgm:spPr/>
    </dgm:pt>
    <dgm:pt modelId="{CAA8F609-8627-44B6-9FBC-85351C414754}" type="pres">
      <dgm:prSet presAssocID="{BAB2686D-4B4A-4214-8CC8-DDF67926A109}" presName="text_3" presStyleLbl="node1" presStyleIdx="2" presStyleCnt="6" custScaleX="93056" custLinFactNeighborX="4768" custLinFactNeighborY="183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F62869-08DD-40F6-8B66-4C751066D3C7}" type="pres">
      <dgm:prSet presAssocID="{BAB2686D-4B4A-4214-8CC8-DDF67926A109}" presName="accent_3" presStyleCnt="0"/>
      <dgm:spPr/>
    </dgm:pt>
    <dgm:pt modelId="{C239D20D-DB6B-4EA3-ABFC-DDF903C19AEA}" type="pres">
      <dgm:prSet presAssocID="{BAB2686D-4B4A-4214-8CC8-DDF67926A109}" presName="accentRepeatNode" presStyleLbl="solidFgAcc1" presStyleIdx="2" presStyleCnt="6" custLinFactX="23220" custLinFactNeighborX="100000" custLinFactNeighborY="-1322"/>
      <dgm:spPr/>
    </dgm:pt>
    <dgm:pt modelId="{528ED98A-7F74-4470-B21B-E26D2F88D1EF}" type="pres">
      <dgm:prSet presAssocID="{BA61ABAA-98F4-420E-B1DE-703979EA9F20}" presName="text_4" presStyleLbl="node1" presStyleIdx="3" presStyleCnt="6" custScaleX="73842" custLinFactNeighborX="14375" custLinFactNeighborY="-41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952B55-8AB1-4087-A8B5-2099251A85B3}" type="pres">
      <dgm:prSet presAssocID="{BA61ABAA-98F4-420E-B1DE-703979EA9F20}" presName="accent_4" presStyleCnt="0"/>
      <dgm:spPr/>
    </dgm:pt>
    <dgm:pt modelId="{82493A17-7E06-46D8-8A44-86E231D8605F}" type="pres">
      <dgm:prSet presAssocID="{BA61ABAA-98F4-420E-B1DE-703979EA9F20}" presName="accentRepeatNode" presStyleLbl="solidFgAcc1" presStyleIdx="3" presStyleCnt="6" custLinFactX="153502" custLinFactNeighborX="200000" custLinFactNeighborY="-6090"/>
      <dgm:spPr/>
    </dgm:pt>
    <dgm:pt modelId="{D74C7340-814F-4EE8-B899-C475FC45D250}" type="pres">
      <dgm:prSet presAssocID="{E1AB8E7B-8E29-40BD-8F10-01E27CC0BB1C}" presName="text_5" presStyleLbl="node1" presStyleIdx="4" presStyleCnt="6" custScaleX="70670" custLinFactNeighborX="15930" custLinFactNeighborY="-1017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AD4895-38A3-4152-9BD1-421025E5E40E}" type="pres">
      <dgm:prSet presAssocID="{E1AB8E7B-8E29-40BD-8F10-01E27CC0BB1C}" presName="accent_5" presStyleCnt="0"/>
      <dgm:spPr/>
    </dgm:pt>
    <dgm:pt modelId="{BA8C9CBC-0CC6-43BE-B5E8-E576574CDAC6}" type="pres">
      <dgm:prSet presAssocID="{E1AB8E7B-8E29-40BD-8F10-01E27CC0BB1C}" presName="accentRepeatNode" presStyleLbl="solidFgAcc1" presStyleIdx="4" presStyleCnt="6" custLinFactX="183593" custLinFactNeighborX="200000" custLinFactNeighborY="-10933"/>
      <dgm:spPr/>
    </dgm:pt>
    <dgm:pt modelId="{1C09A113-8F04-4824-8CF2-BD7F7141E566}" type="pres">
      <dgm:prSet presAssocID="{C26F1DC5-0343-46C1-8C4E-D9B7C9AB7C00}" presName="text_6" presStyleLbl="node1" presStyleIdx="5" presStyleCnt="6" custScaleX="85175" custLinFactNeighborX="8614" custLinFactNeighborY="-23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896458-00FF-49F4-937A-A6D3D53AC289}" type="pres">
      <dgm:prSet presAssocID="{C26F1DC5-0343-46C1-8C4E-D9B7C9AB7C00}" presName="accent_6" presStyleCnt="0"/>
      <dgm:spPr/>
    </dgm:pt>
    <dgm:pt modelId="{FFBB15ED-E420-4C30-A3AA-110104C76DD3}" type="pres">
      <dgm:prSet presAssocID="{C26F1DC5-0343-46C1-8C4E-D9B7C9AB7C00}" presName="accentRepeatNode" presStyleLbl="solidFgAcc1" presStyleIdx="5" presStyleCnt="6" custLinFactX="100000" custLinFactNeighborX="119116" custLinFactNeighborY="-2983"/>
      <dgm:spPr/>
    </dgm:pt>
  </dgm:ptLst>
  <dgm:cxnLst>
    <dgm:cxn modelId="{8BCC32B5-67C8-4203-83BE-60E21B64EEC0}" type="presOf" srcId="{368834DA-0F28-48A3-85F9-9260C3BE34D7}" destId="{818C7A96-ABB9-4C84-A9C3-78CA3B809FDB}" srcOrd="0" destOrd="0" presId="urn:microsoft.com/office/officeart/2008/layout/VerticalCurvedList"/>
    <dgm:cxn modelId="{47978BB3-2C38-42DD-8989-B93F8ABBE100}" type="presOf" srcId="{C26F1DC5-0343-46C1-8C4E-D9B7C9AB7C00}" destId="{1C09A113-8F04-4824-8CF2-BD7F7141E566}" srcOrd="0" destOrd="0" presId="urn:microsoft.com/office/officeart/2008/layout/VerticalCurvedList"/>
    <dgm:cxn modelId="{0B58693B-06F0-41F5-AFE4-96DC65EAE052}" srcId="{0FA09D96-4E24-47C0-B4F0-FD1DF6D2E387}" destId="{AFCDA9B2-26F3-4B1E-AB0B-8BC3C587CC4C}" srcOrd="1" destOrd="0" parTransId="{283FD30B-4B93-41A1-BAFD-7E8101816C73}" sibTransId="{180E6C35-91D1-4076-B3A7-F3E4DD3E5B2C}"/>
    <dgm:cxn modelId="{5A17B5E1-32EC-4F1F-A945-8EFD9D8DA903}" srcId="{0FA09D96-4E24-47C0-B4F0-FD1DF6D2E387}" destId="{368834DA-0F28-48A3-85F9-9260C3BE34D7}" srcOrd="0" destOrd="0" parTransId="{2F07DB9C-096F-4823-9086-DE6A2C891D0B}" sibTransId="{DE4F6195-05D0-402B-9218-F1F24C707061}"/>
    <dgm:cxn modelId="{F0BE163F-A2AC-4998-8E14-3F8464A9AF81}" type="presOf" srcId="{0FA09D96-4E24-47C0-B4F0-FD1DF6D2E387}" destId="{41DF562B-27B2-4A53-A819-A0442019857B}" srcOrd="0" destOrd="0" presId="urn:microsoft.com/office/officeart/2008/layout/VerticalCurvedList"/>
    <dgm:cxn modelId="{D3848277-C255-4227-B7A1-B940E3F7C675}" srcId="{0FA09D96-4E24-47C0-B4F0-FD1DF6D2E387}" destId="{BAB2686D-4B4A-4214-8CC8-DDF67926A109}" srcOrd="2" destOrd="0" parTransId="{1F4CFEB8-D8F8-4A19-92CF-1E972EB533C1}" sibTransId="{9F5A0D5A-6403-416A-8E4C-BB652ED724F7}"/>
    <dgm:cxn modelId="{BED75602-AC05-4DE1-94D6-F5E7A4CA9B05}" type="presOf" srcId="{BAB2686D-4B4A-4214-8CC8-DDF67926A109}" destId="{CAA8F609-8627-44B6-9FBC-85351C414754}" srcOrd="0" destOrd="0" presId="urn:microsoft.com/office/officeart/2008/layout/VerticalCurvedList"/>
    <dgm:cxn modelId="{7C6540E6-2D00-4C19-A976-E4D630F57D79}" srcId="{0FA09D96-4E24-47C0-B4F0-FD1DF6D2E387}" destId="{BA61ABAA-98F4-420E-B1DE-703979EA9F20}" srcOrd="3" destOrd="0" parTransId="{6CFACC2A-430F-4CA3-A0CB-05C1FC730C05}" sibTransId="{82BEDCA4-755C-4D3F-9E79-395DB2812D0B}"/>
    <dgm:cxn modelId="{71FC1F3B-C004-46D4-9DCE-634B6CC47EC9}" type="presOf" srcId="{E1AB8E7B-8E29-40BD-8F10-01E27CC0BB1C}" destId="{D74C7340-814F-4EE8-B899-C475FC45D250}" srcOrd="0" destOrd="0" presId="urn:microsoft.com/office/officeart/2008/layout/VerticalCurvedList"/>
    <dgm:cxn modelId="{4BBB8BB0-1906-4407-AAFA-7B2E3436470C}" type="presOf" srcId="{AFCDA9B2-26F3-4B1E-AB0B-8BC3C587CC4C}" destId="{387512C4-222D-4504-8992-5C5B4DB466C4}" srcOrd="0" destOrd="0" presId="urn:microsoft.com/office/officeart/2008/layout/VerticalCurvedList"/>
    <dgm:cxn modelId="{AC8EFA44-E01B-49A3-AE92-6D5DDAC49C27}" srcId="{0FA09D96-4E24-47C0-B4F0-FD1DF6D2E387}" destId="{E1AB8E7B-8E29-40BD-8F10-01E27CC0BB1C}" srcOrd="4" destOrd="0" parTransId="{9F32D5A8-7E32-4BF9-A5C0-B6DAB8DC15D8}" sibTransId="{97565086-08CD-4CF4-B442-67E5919BCD88}"/>
    <dgm:cxn modelId="{A0EF4AA5-1B25-4CFA-9628-30C3C425E29E}" srcId="{0FA09D96-4E24-47C0-B4F0-FD1DF6D2E387}" destId="{C26F1DC5-0343-46C1-8C4E-D9B7C9AB7C00}" srcOrd="5" destOrd="0" parTransId="{BF569C0C-9D6A-41B4-B4C8-B99E5E33BD02}" sibTransId="{CED7EF86-8C56-465D-8B45-2AEFFD5EB4AB}"/>
    <dgm:cxn modelId="{16C56189-7BE9-479C-ADCB-D358B82184D4}" type="presOf" srcId="{BA61ABAA-98F4-420E-B1DE-703979EA9F20}" destId="{528ED98A-7F74-4470-B21B-E26D2F88D1EF}" srcOrd="0" destOrd="0" presId="urn:microsoft.com/office/officeart/2008/layout/VerticalCurvedList"/>
    <dgm:cxn modelId="{28BB8BE5-2F83-46E9-B284-F295E6935601}" type="presOf" srcId="{DE4F6195-05D0-402B-9218-F1F24C707061}" destId="{A22D7FB4-A116-4E77-9267-A98BBE7866A1}" srcOrd="0" destOrd="0" presId="urn:microsoft.com/office/officeart/2008/layout/VerticalCurvedList"/>
    <dgm:cxn modelId="{B0545251-ADE7-4A0C-8E3D-68A271F81A1E}" type="presParOf" srcId="{41DF562B-27B2-4A53-A819-A0442019857B}" destId="{0A560C68-0897-4E6F-A556-A4AC5F2D2DEB}" srcOrd="0" destOrd="0" presId="urn:microsoft.com/office/officeart/2008/layout/VerticalCurvedList"/>
    <dgm:cxn modelId="{1652189A-7BC0-40EE-8501-4132A758924D}" type="presParOf" srcId="{0A560C68-0897-4E6F-A556-A4AC5F2D2DEB}" destId="{7FC6703D-147E-44F3-87BF-EC98917CC02F}" srcOrd="0" destOrd="0" presId="urn:microsoft.com/office/officeart/2008/layout/VerticalCurvedList"/>
    <dgm:cxn modelId="{EAEB561A-61E6-4DFD-BE7C-AA179EDD0A2D}" type="presParOf" srcId="{7FC6703D-147E-44F3-87BF-EC98917CC02F}" destId="{94D6BB85-0F6A-4307-B4AC-6BEAD22DF650}" srcOrd="0" destOrd="0" presId="urn:microsoft.com/office/officeart/2008/layout/VerticalCurvedList"/>
    <dgm:cxn modelId="{E33DF48F-289C-41C8-993F-CB1E15D99F72}" type="presParOf" srcId="{7FC6703D-147E-44F3-87BF-EC98917CC02F}" destId="{A22D7FB4-A116-4E77-9267-A98BBE7866A1}" srcOrd="1" destOrd="0" presId="urn:microsoft.com/office/officeart/2008/layout/VerticalCurvedList"/>
    <dgm:cxn modelId="{F802D7A7-B1E7-4FAD-8D93-EADE5660F163}" type="presParOf" srcId="{7FC6703D-147E-44F3-87BF-EC98917CC02F}" destId="{4DBEDFB0-9900-47D8-8AE4-F2D65233A729}" srcOrd="2" destOrd="0" presId="urn:microsoft.com/office/officeart/2008/layout/VerticalCurvedList"/>
    <dgm:cxn modelId="{80CF7D43-C897-4A48-9810-70AB41E2B134}" type="presParOf" srcId="{7FC6703D-147E-44F3-87BF-EC98917CC02F}" destId="{8F10CE6D-F86C-4DF9-A94A-FD6FC7D85D5F}" srcOrd="3" destOrd="0" presId="urn:microsoft.com/office/officeart/2008/layout/VerticalCurvedList"/>
    <dgm:cxn modelId="{22C898DE-143E-4AD7-8CAF-9609B7CE777B}" type="presParOf" srcId="{0A560C68-0897-4E6F-A556-A4AC5F2D2DEB}" destId="{818C7A96-ABB9-4C84-A9C3-78CA3B809FDB}" srcOrd="1" destOrd="0" presId="urn:microsoft.com/office/officeart/2008/layout/VerticalCurvedList"/>
    <dgm:cxn modelId="{9BEC84D8-AA08-48F2-B1C6-2D37CC006DA4}" type="presParOf" srcId="{0A560C68-0897-4E6F-A556-A4AC5F2D2DEB}" destId="{63A05486-B238-422F-946A-1A32444D189F}" srcOrd="2" destOrd="0" presId="urn:microsoft.com/office/officeart/2008/layout/VerticalCurvedList"/>
    <dgm:cxn modelId="{0FF0999A-30ED-40B7-989C-757155E6F477}" type="presParOf" srcId="{63A05486-B238-422F-946A-1A32444D189F}" destId="{615C13AE-361A-4AFE-B78B-B632D0122C55}" srcOrd="0" destOrd="0" presId="urn:microsoft.com/office/officeart/2008/layout/VerticalCurvedList"/>
    <dgm:cxn modelId="{6666A574-AF5E-4117-8C1A-05BEA814ADE2}" type="presParOf" srcId="{0A560C68-0897-4E6F-A556-A4AC5F2D2DEB}" destId="{387512C4-222D-4504-8992-5C5B4DB466C4}" srcOrd="3" destOrd="0" presId="urn:microsoft.com/office/officeart/2008/layout/VerticalCurvedList"/>
    <dgm:cxn modelId="{534A3A68-90E0-4033-A6E8-7E6C6F9F6E02}" type="presParOf" srcId="{0A560C68-0897-4E6F-A556-A4AC5F2D2DEB}" destId="{CA7617DD-FDD8-4BF7-A4CF-D23F1CD3BEE0}" srcOrd="4" destOrd="0" presId="urn:microsoft.com/office/officeart/2008/layout/VerticalCurvedList"/>
    <dgm:cxn modelId="{6CBE94A9-39EA-46C0-9B94-46916DAE0526}" type="presParOf" srcId="{CA7617DD-FDD8-4BF7-A4CF-D23F1CD3BEE0}" destId="{649AFC46-A67C-48C9-92E1-0201568BD748}" srcOrd="0" destOrd="0" presId="urn:microsoft.com/office/officeart/2008/layout/VerticalCurvedList"/>
    <dgm:cxn modelId="{308057DF-7C42-49DD-85C0-BA5155986BD9}" type="presParOf" srcId="{0A560C68-0897-4E6F-A556-A4AC5F2D2DEB}" destId="{CAA8F609-8627-44B6-9FBC-85351C414754}" srcOrd="5" destOrd="0" presId="urn:microsoft.com/office/officeart/2008/layout/VerticalCurvedList"/>
    <dgm:cxn modelId="{801811AC-BBD1-4953-9BDE-E0E0EB7747DF}" type="presParOf" srcId="{0A560C68-0897-4E6F-A556-A4AC5F2D2DEB}" destId="{8FF62869-08DD-40F6-8B66-4C751066D3C7}" srcOrd="6" destOrd="0" presId="urn:microsoft.com/office/officeart/2008/layout/VerticalCurvedList"/>
    <dgm:cxn modelId="{80E08FEE-285A-485E-ADA8-A0C6535DC608}" type="presParOf" srcId="{8FF62869-08DD-40F6-8B66-4C751066D3C7}" destId="{C239D20D-DB6B-4EA3-ABFC-DDF903C19AEA}" srcOrd="0" destOrd="0" presId="urn:microsoft.com/office/officeart/2008/layout/VerticalCurvedList"/>
    <dgm:cxn modelId="{0B03B888-1E02-4060-A3DB-1C231664A394}" type="presParOf" srcId="{0A560C68-0897-4E6F-A556-A4AC5F2D2DEB}" destId="{528ED98A-7F74-4470-B21B-E26D2F88D1EF}" srcOrd="7" destOrd="0" presId="urn:microsoft.com/office/officeart/2008/layout/VerticalCurvedList"/>
    <dgm:cxn modelId="{02FA1CAD-32AA-41BE-8B23-2C0E1AE62C4C}" type="presParOf" srcId="{0A560C68-0897-4E6F-A556-A4AC5F2D2DEB}" destId="{87952B55-8AB1-4087-A8B5-2099251A85B3}" srcOrd="8" destOrd="0" presId="urn:microsoft.com/office/officeart/2008/layout/VerticalCurvedList"/>
    <dgm:cxn modelId="{F35BF4A8-3C83-4D34-A8B1-02944596774B}" type="presParOf" srcId="{87952B55-8AB1-4087-A8B5-2099251A85B3}" destId="{82493A17-7E06-46D8-8A44-86E231D8605F}" srcOrd="0" destOrd="0" presId="urn:microsoft.com/office/officeart/2008/layout/VerticalCurvedList"/>
    <dgm:cxn modelId="{1B96B5F4-F7F8-417A-A2EB-85C17DCB948B}" type="presParOf" srcId="{0A560C68-0897-4E6F-A556-A4AC5F2D2DEB}" destId="{D74C7340-814F-4EE8-B899-C475FC45D250}" srcOrd="9" destOrd="0" presId="urn:microsoft.com/office/officeart/2008/layout/VerticalCurvedList"/>
    <dgm:cxn modelId="{B5D2EA08-BC94-4587-B680-FD423DC38D81}" type="presParOf" srcId="{0A560C68-0897-4E6F-A556-A4AC5F2D2DEB}" destId="{A2AD4895-38A3-4152-9BD1-421025E5E40E}" srcOrd="10" destOrd="0" presId="urn:microsoft.com/office/officeart/2008/layout/VerticalCurvedList"/>
    <dgm:cxn modelId="{34D12F19-C4E6-420B-B89A-0C374C993CA9}" type="presParOf" srcId="{A2AD4895-38A3-4152-9BD1-421025E5E40E}" destId="{BA8C9CBC-0CC6-43BE-B5E8-E576574CDAC6}" srcOrd="0" destOrd="0" presId="urn:microsoft.com/office/officeart/2008/layout/VerticalCurvedList"/>
    <dgm:cxn modelId="{BEA83B2E-99E3-4B9A-88F3-2258F28E1DE1}" type="presParOf" srcId="{0A560C68-0897-4E6F-A556-A4AC5F2D2DEB}" destId="{1C09A113-8F04-4824-8CF2-BD7F7141E566}" srcOrd="11" destOrd="0" presId="urn:microsoft.com/office/officeart/2008/layout/VerticalCurvedList"/>
    <dgm:cxn modelId="{BB7ACAF3-A6BE-4AF1-A233-07EFFFB7B452}" type="presParOf" srcId="{0A560C68-0897-4E6F-A556-A4AC5F2D2DEB}" destId="{5D896458-00FF-49F4-937A-A6D3D53AC289}" srcOrd="12" destOrd="0" presId="urn:microsoft.com/office/officeart/2008/layout/VerticalCurvedList"/>
    <dgm:cxn modelId="{0BA36FAA-2B5F-40B4-B337-EDC39AD3F7FD}" type="presParOf" srcId="{5D896458-00FF-49F4-937A-A6D3D53AC289}" destId="{FFBB15ED-E420-4C30-A3AA-110104C76DD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FA09D96-4E24-47C0-B4F0-FD1DF6D2E387}" type="doc">
      <dgm:prSet loTypeId="urn:microsoft.com/office/officeart/2008/layout/VerticalCurvedList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1763D3E-539A-47C2-9898-D249A587A12B}">
      <dgm:prSet phldrT="[Text]" custT="1"/>
      <dgm:spPr/>
      <dgm:t>
        <a:bodyPr/>
        <a:lstStyle/>
        <a:p>
          <a:r>
            <a:rPr lang="en-US" sz="3200" dirty="0" smtClean="0"/>
            <a:t>8. Instant Vacations</a:t>
          </a:r>
          <a:endParaRPr lang="en-US" sz="3200" dirty="0"/>
        </a:p>
      </dgm:t>
    </dgm:pt>
    <dgm:pt modelId="{576E4A77-AC00-4030-9D0A-1F460126168A}" type="parTrans" cxnId="{B1C15DD4-4F7A-4013-9507-915A03CA5A0D}">
      <dgm:prSet/>
      <dgm:spPr/>
      <dgm:t>
        <a:bodyPr/>
        <a:lstStyle/>
        <a:p>
          <a:endParaRPr lang="en-US" sz="3200"/>
        </a:p>
      </dgm:t>
    </dgm:pt>
    <dgm:pt modelId="{BC8FC056-6289-4E81-9981-2E7EA4722B15}" type="sibTrans" cxnId="{B1C15DD4-4F7A-4013-9507-915A03CA5A0D}">
      <dgm:prSet/>
      <dgm:spPr/>
      <dgm:t>
        <a:bodyPr/>
        <a:lstStyle/>
        <a:p>
          <a:endParaRPr lang="en-US" sz="3200"/>
        </a:p>
      </dgm:t>
    </dgm:pt>
    <dgm:pt modelId="{A5A729F4-3B73-4879-AAE5-E46238129948}">
      <dgm:prSet phldrT="[Text]" custT="1"/>
      <dgm:spPr/>
      <dgm:t>
        <a:bodyPr/>
        <a:lstStyle/>
        <a:p>
          <a:r>
            <a:rPr lang="en-US" sz="3200" dirty="0" smtClean="0"/>
            <a:t>9. Releasing Emotions</a:t>
          </a:r>
          <a:endParaRPr lang="en-US" sz="3200" dirty="0"/>
        </a:p>
      </dgm:t>
    </dgm:pt>
    <dgm:pt modelId="{0C1F58BA-1FA7-4B23-A87A-5957A11077A9}" type="parTrans" cxnId="{734B44F1-5479-4C43-AD1B-F7C2EC1F0246}">
      <dgm:prSet/>
      <dgm:spPr/>
      <dgm:t>
        <a:bodyPr/>
        <a:lstStyle/>
        <a:p>
          <a:endParaRPr lang="en-US"/>
        </a:p>
      </dgm:t>
    </dgm:pt>
    <dgm:pt modelId="{953A881F-7007-4C5A-B921-F5C32B7834E6}" type="sibTrans" cxnId="{734B44F1-5479-4C43-AD1B-F7C2EC1F0246}">
      <dgm:prSet/>
      <dgm:spPr/>
      <dgm:t>
        <a:bodyPr/>
        <a:lstStyle/>
        <a:p>
          <a:endParaRPr lang="en-US"/>
        </a:p>
      </dgm:t>
    </dgm:pt>
    <dgm:pt modelId="{41DF562B-27B2-4A53-A819-A0442019857B}" type="pres">
      <dgm:prSet presAssocID="{0FA09D96-4E24-47C0-B4F0-FD1DF6D2E387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0A560C68-0897-4E6F-A556-A4AC5F2D2DEB}" type="pres">
      <dgm:prSet presAssocID="{0FA09D96-4E24-47C0-B4F0-FD1DF6D2E387}" presName="Name1" presStyleCnt="0"/>
      <dgm:spPr/>
    </dgm:pt>
    <dgm:pt modelId="{7FC6703D-147E-44F3-87BF-EC98917CC02F}" type="pres">
      <dgm:prSet presAssocID="{0FA09D96-4E24-47C0-B4F0-FD1DF6D2E387}" presName="cycle" presStyleCnt="0"/>
      <dgm:spPr/>
    </dgm:pt>
    <dgm:pt modelId="{94D6BB85-0F6A-4307-B4AC-6BEAD22DF650}" type="pres">
      <dgm:prSet presAssocID="{0FA09D96-4E24-47C0-B4F0-FD1DF6D2E387}" presName="srcNode" presStyleLbl="node1" presStyleIdx="0" presStyleCnt="2"/>
      <dgm:spPr/>
    </dgm:pt>
    <dgm:pt modelId="{A22D7FB4-A116-4E77-9267-A98BBE7866A1}" type="pres">
      <dgm:prSet presAssocID="{0FA09D96-4E24-47C0-B4F0-FD1DF6D2E387}" presName="conn" presStyleLbl="parChTrans1D2" presStyleIdx="0" presStyleCnt="1"/>
      <dgm:spPr/>
      <dgm:t>
        <a:bodyPr/>
        <a:lstStyle/>
        <a:p>
          <a:endParaRPr lang="en-US"/>
        </a:p>
      </dgm:t>
    </dgm:pt>
    <dgm:pt modelId="{4DBEDFB0-9900-47D8-8AE4-F2D65233A729}" type="pres">
      <dgm:prSet presAssocID="{0FA09D96-4E24-47C0-B4F0-FD1DF6D2E387}" presName="extraNode" presStyleLbl="node1" presStyleIdx="0" presStyleCnt="2"/>
      <dgm:spPr/>
    </dgm:pt>
    <dgm:pt modelId="{8F10CE6D-F86C-4DF9-A94A-FD6FC7D85D5F}" type="pres">
      <dgm:prSet presAssocID="{0FA09D96-4E24-47C0-B4F0-FD1DF6D2E387}" presName="dstNode" presStyleLbl="node1" presStyleIdx="0" presStyleCnt="2"/>
      <dgm:spPr/>
    </dgm:pt>
    <dgm:pt modelId="{9172B59D-89B4-470C-B72B-63EF5318DAFF}" type="pres">
      <dgm:prSet presAssocID="{61763D3E-539A-47C2-9898-D249A587A12B}" presName="text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79210B-313A-4AF5-8E4B-818FEBF6DC85}" type="pres">
      <dgm:prSet presAssocID="{61763D3E-539A-47C2-9898-D249A587A12B}" presName="accent_1" presStyleCnt="0"/>
      <dgm:spPr/>
    </dgm:pt>
    <dgm:pt modelId="{C7DF67B7-18E9-46EC-8DB1-4B072102C508}" type="pres">
      <dgm:prSet presAssocID="{61763D3E-539A-47C2-9898-D249A587A12B}" presName="accentRepeatNode" presStyleLbl="solidFgAcc1" presStyleIdx="0" presStyleCnt="2"/>
      <dgm:spPr/>
    </dgm:pt>
    <dgm:pt modelId="{58884DE2-2965-49DC-AEEF-084C033291B3}" type="pres">
      <dgm:prSet presAssocID="{A5A729F4-3B73-4879-AAE5-E46238129948}" presName="text_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71BB8F-1914-4FEE-9277-E9DE12F7BD9A}" type="pres">
      <dgm:prSet presAssocID="{A5A729F4-3B73-4879-AAE5-E46238129948}" presName="accent_2" presStyleCnt="0"/>
      <dgm:spPr/>
    </dgm:pt>
    <dgm:pt modelId="{722108A4-6C52-47CA-B19D-B11F83165117}" type="pres">
      <dgm:prSet presAssocID="{A5A729F4-3B73-4879-AAE5-E46238129948}" presName="accentRepeatNode" presStyleLbl="solidFgAcc1" presStyleIdx="1" presStyleCnt="2"/>
      <dgm:spPr/>
    </dgm:pt>
  </dgm:ptLst>
  <dgm:cxnLst>
    <dgm:cxn modelId="{734B44F1-5479-4C43-AD1B-F7C2EC1F0246}" srcId="{0FA09D96-4E24-47C0-B4F0-FD1DF6D2E387}" destId="{A5A729F4-3B73-4879-AAE5-E46238129948}" srcOrd="1" destOrd="0" parTransId="{0C1F58BA-1FA7-4B23-A87A-5957A11077A9}" sibTransId="{953A881F-7007-4C5A-B921-F5C32B7834E6}"/>
    <dgm:cxn modelId="{545A9270-5541-4B16-A5AD-BCED3C9FDD86}" type="presOf" srcId="{61763D3E-539A-47C2-9898-D249A587A12B}" destId="{9172B59D-89B4-470C-B72B-63EF5318DAFF}" srcOrd="0" destOrd="0" presId="urn:microsoft.com/office/officeart/2008/layout/VerticalCurvedList"/>
    <dgm:cxn modelId="{B1C15DD4-4F7A-4013-9507-915A03CA5A0D}" srcId="{0FA09D96-4E24-47C0-B4F0-FD1DF6D2E387}" destId="{61763D3E-539A-47C2-9898-D249A587A12B}" srcOrd="0" destOrd="0" parTransId="{576E4A77-AC00-4030-9D0A-1F460126168A}" sibTransId="{BC8FC056-6289-4E81-9981-2E7EA4722B15}"/>
    <dgm:cxn modelId="{EB7D8EEA-8C89-4B66-BEE7-D1A3911ABFF9}" type="presOf" srcId="{A5A729F4-3B73-4879-AAE5-E46238129948}" destId="{58884DE2-2965-49DC-AEEF-084C033291B3}" srcOrd="0" destOrd="0" presId="urn:microsoft.com/office/officeart/2008/layout/VerticalCurvedList"/>
    <dgm:cxn modelId="{2F324963-E3D4-4C07-942B-E6D0FC9C7EC9}" type="presOf" srcId="{0FA09D96-4E24-47C0-B4F0-FD1DF6D2E387}" destId="{41DF562B-27B2-4A53-A819-A0442019857B}" srcOrd="0" destOrd="0" presId="urn:microsoft.com/office/officeart/2008/layout/VerticalCurvedList"/>
    <dgm:cxn modelId="{CD428A8D-EDAD-4ED8-8251-F4A7CEC5AF31}" type="presOf" srcId="{BC8FC056-6289-4E81-9981-2E7EA4722B15}" destId="{A22D7FB4-A116-4E77-9267-A98BBE7866A1}" srcOrd="0" destOrd="0" presId="urn:microsoft.com/office/officeart/2008/layout/VerticalCurvedList"/>
    <dgm:cxn modelId="{449F6E35-56C1-4238-968C-659FD2CFD4C0}" type="presParOf" srcId="{41DF562B-27B2-4A53-A819-A0442019857B}" destId="{0A560C68-0897-4E6F-A556-A4AC5F2D2DEB}" srcOrd="0" destOrd="0" presId="urn:microsoft.com/office/officeart/2008/layout/VerticalCurvedList"/>
    <dgm:cxn modelId="{3186B467-2149-4F85-901B-F3286F2D22A2}" type="presParOf" srcId="{0A560C68-0897-4E6F-A556-A4AC5F2D2DEB}" destId="{7FC6703D-147E-44F3-87BF-EC98917CC02F}" srcOrd="0" destOrd="0" presId="urn:microsoft.com/office/officeart/2008/layout/VerticalCurvedList"/>
    <dgm:cxn modelId="{4857F535-84D7-4817-A080-2BBE5EBF4E2E}" type="presParOf" srcId="{7FC6703D-147E-44F3-87BF-EC98917CC02F}" destId="{94D6BB85-0F6A-4307-B4AC-6BEAD22DF650}" srcOrd="0" destOrd="0" presId="urn:microsoft.com/office/officeart/2008/layout/VerticalCurvedList"/>
    <dgm:cxn modelId="{8D492467-98C1-438E-A4A2-66AA6D83271B}" type="presParOf" srcId="{7FC6703D-147E-44F3-87BF-EC98917CC02F}" destId="{A22D7FB4-A116-4E77-9267-A98BBE7866A1}" srcOrd="1" destOrd="0" presId="urn:microsoft.com/office/officeart/2008/layout/VerticalCurvedList"/>
    <dgm:cxn modelId="{686CF0E2-99C2-48E5-AD38-DC30EB392877}" type="presParOf" srcId="{7FC6703D-147E-44F3-87BF-EC98917CC02F}" destId="{4DBEDFB0-9900-47D8-8AE4-F2D65233A729}" srcOrd="2" destOrd="0" presId="urn:microsoft.com/office/officeart/2008/layout/VerticalCurvedList"/>
    <dgm:cxn modelId="{8A61CD0D-B9F8-49D5-8716-3F035FC101B5}" type="presParOf" srcId="{7FC6703D-147E-44F3-87BF-EC98917CC02F}" destId="{8F10CE6D-F86C-4DF9-A94A-FD6FC7D85D5F}" srcOrd="3" destOrd="0" presId="urn:microsoft.com/office/officeart/2008/layout/VerticalCurvedList"/>
    <dgm:cxn modelId="{F82381FD-D79D-4D7F-A01F-B939354B9F3D}" type="presParOf" srcId="{0A560C68-0897-4E6F-A556-A4AC5F2D2DEB}" destId="{9172B59D-89B4-470C-B72B-63EF5318DAFF}" srcOrd="1" destOrd="0" presId="urn:microsoft.com/office/officeart/2008/layout/VerticalCurvedList"/>
    <dgm:cxn modelId="{C9E84D7F-D26D-4B38-A643-8C42A4C2B8B6}" type="presParOf" srcId="{0A560C68-0897-4E6F-A556-A4AC5F2D2DEB}" destId="{F479210B-313A-4AF5-8E4B-818FEBF6DC85}" srcOrd="2" destOrd="0" presId="urn:microsoft.com/office/officeart/2008/layout/VerticalCurvedList"/>
    <dgm:cxn modelId="{0A0A22D1-EFFC-47FE-8EC5-0C36CBBF3A2B}" type="presParOf" srcId="{F479210B-313A-4AF5-8E4B-818FEBF6DC85}" destId="{C7DF67B7-18E9-46EC-8DB1-4B072102C508}" srcOrd="0" destOrd="0" presId="urn:microsoft.com/office/officeart/2008/layout/VerticalCurvedList"/>
    <dgm:cxn modelId="{225C19F4-05D9-49C2-BCD8-73E285D2545E}" type="presParOf" srcId="{0A560C68-0897-4E6F-A556-A4AC5F2D2DEB}" destId="{58884DE2-2965-49DC-AEEF-084C033291B3}" srcOrd="3" destOrd="0" presId="urn:microsoft.com/office/officeart/2008/layout/VerticalCurvedList"/>
    <dgm:cxn modelId="{7B371542-9C6A-4130-84F0-FCF4A19F1C91}" type="presParOf" srcId="{0A560C68-0897-4E6F-A556-A4AC5F2D2DEB}" destId="{2A71BB8F-1914-4FEE-9277-E9DE12F7BD9A}" srcOrd="4" destOrd="0" presId="urn:microsoft.com/office/officeart/2008/layout/VerticalCurvedList"/>
    <dgm:cxn modelId="{9F4CDD1F-6989-4417-9208-C1752F428228}" type="presParOf" srcId="{2A71BB8F-1914-4FEE-9277-E9DE12F7BD9A}" destId="{722108A4-6C52-47CA-B19D-B11F8316511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FA09D96-4E24-47C0-B4F0-FD1DF6D2E387}" type="doc">
      <dgm:prSet loTypeId="urn:microsoft.com/office/officeart/2008/layout/VerticalCurvedList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1763D3E-539A-47C2-9898-D249A587A12B}">
      <dgm:prSet phldrT="[Text]" custT="1"/>
      <dgm:spPr/>
      <dgm:t>
        <a:bodyPr/>
        <a:lstStyle/>
        <a:p>
          <a:r>
            <a:rPr lang="en-US" sz="3200" dirty="0" smtClean="0"/>
            <a:t>10. Contributing to the world</a:t>
          </a:r>
          <a:endParaRPr lang="en-US" sz="3200" dirty="0"/>
        </a:p>
      </dgm:t>
    </dgm:pt>
    <dgm:pt modelId="{576E4A77-AC00-4030-9D0A-1F460126168A}" type="parTrans" cxnId="{B1C15DD4-4F7A-4013-9507-915A03CA5A0D}">
      <dgm:prSet/>
      <dgm:spPr/>
      <dgm:t>
        <a:bodyPr/>
        <a:lstStyle/>
        <a:p>
          <a:endParaRPr lang="en-US" sz="3200"/>
        </a:p>
      </dgm:t>
    </dgm:pt>
    <dgm:pt modelId="{BC8FC056-6289-4E81-9981-2E7EA4722B15}" type="sibTrans" cxnId="{B1C15DD4-4F7A-4013-9507-915A03CA5A0D}">
      <dgm:prSet/>
      <dgm:spPr/>
      <dgm:t>
        <a:bodyPr/>
        <a:lstStyle/>
        <a:p>
          <a:endParaRPr lang="en-US" sz="3200"/>
        </a:p>
      </dgm:t>
    </dgm:pt>
    <dgm:pt modelId="{41DF562B-27B2-4A53-A819-A0442019857B}" type="pres">
      <dgm:prSet presAssocID="{0FA09D96-4E24-47C0-B4F0-FD1DF6D2E387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0A560C68-0897-4E6F-A556-A4AC5F2D2DEB}" type="pres">
      <dgm:prSet presAssocID="{0FA09D96-4E24-47C0-B4F0-FD1DF6D2E387}" presName="Name1" presStyleCnt="0"/>
      <dgm:spPr/>
    </dgm:pt>
    <dgm:pt modelId="{7FC6703D-147E-44F3-87BF-EC98917CC02F}" type="pres">
      <dgm:prSet presAssocID="{0FA09D96-4E24-47C0-B4F0-FD1DF6D2E387}" presName="cycle" presStyleCnt="0"/>
      <dgm:spPr/>
    </dgm:pt>
    <dgm:pt modelId="{94D6BB85-0F6A-4307-B4AC-6BEAD22DF650}" type="pres">
      <dgm:prSet presAssocID="{0FA09D96-4E24-47C0-B4F0-FD1DF6D2E387}" presName="srcNode" presStyleLbl="node1" presStyleIdx="0" presStyleCnt="1"/>
      <dgm:spPr/>
    </dgm:pt>
    <dgm:pt modelId="{A22D7FB4-A116-4E77-9267-A98BBE7866A1}" type="pres">
      <dgm:prSet presAssocID="{0FA09D96-4E24-47C0-B4F0-FD1DF6D2E387}" presName="conn" presStyleLbl="parChTrans1D2" presStyleIdx="0" presStyleCnt="1"/>
      <dgm:spPr/>
      <dgm:t>
        <a:bodyPr/>
        <a:lstStyle/>
        <a:p>
          <a:endParaRPr lang="en-US"/>
        </a:p>
      </dgm:t>
    </dgm:pt>
    <dgm:pt modelId="{4DBEDFB0-9900-47D8-8AE4-F2D65233A729}" type="pres">
      <dgm:prSet presAssocID="{0FA09D96-4E24-47C0-B4F0-FD1DF6D2E387}" presName="extraNode" presStyleLbl="node1" presStyleIdx="0" presStyleCnt="1"/>
      <dgm:spPr/>
    </dgm:pt>
    <dgm:pt modelId="{8F10CE6D-F86C-4DF9-A94A-FD6FC7D85D5F}" type="pres">
      <dgm:prSet presAssocID="{0FA09D96-4E24-47C0-B4F0-FD1DF6D2E387}" presName="dstNode" presStyleLbl="node1" presStyleIdx="0" presStyleCnt="1"/>
      <dgm:spPr/>
    </dgm:pt>
    <dgm:pt modelId="{9172B59D-89B4-470C-B72B-63EF5318DAFF}" type="pres">
      <dgm:prSet presAssocID="{61763D3E-539A-47C2-9898-D249A587A12B}" presName="text_1" presStyleLbl="node1" presStyleIdx="0" presStyleCnt="1" custScaleX="103792" custLinFactNeighborX="-2375" custLinFactNeighborY="166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79210B-313A-4AF5-8E4B-818FEBF6DC85}" type="pres">
      <dgm:prSet presAssocID="{61763D3E-539A-47C2-9898-D249A587A12B}" presName="accent_1" presStyleCnt="0"/>
      <dgm:spPr/>
    </dgm:pt>
    <dgm:pt modelId="{C7DF67B7-18E9-46EC-8DB1-4B072102C508}" type="pres">
      <dgm:prSet presAssocID="{61763D3E-539A-47C2-9898-D249A587A12B}" presName="accentRepeatNode" presStyleLbl="solidFgAcc1" presStyleIdx="0" presStyleCnt="1"/>
      <dgm:spPr/>
    </dgm:pt>
  </dgm:ptLst>
  <dgm:cxnLst>
    <dgm:cxn modelId="{72114989-25EA-4752-A300-3AD68D444631}" type="presOf" srcId="{BC8FC056-6289-4E81-9981-2E7EA4722B15}" destId="{A22D7FB4-A116-4E77-9267-A98BBE7866A1}" srcOrd="0" destOrd="0" presId="urn:microsoft.com/office/officeart/2008/layout/VerticalCurvedList"/>
    <dgm:cxn modelId="{34082439-81BE-4AE8-A09F-88F4B5C0523E}" type="presOf" srcId="{61763D3E-539A-47C2-9898-D249A587A12B}" destId="{9172B59D-89B4-470C-B72B-63EF5318DAFF}" srcOrd="0" destOrd="0" presId="urn:microsoft.com/office/officeart/2008/layout/VerticalCurvedList"/>
    <dgm:cxn modelId="{B1C15DD4-4F7A-4013-9507-915A03CA5A0D}" srcId="{0FA09D96-4E24-47C0-B4F0-FD1DF6D2E387}" destId="{61763D3E-539A-47C2-9898-D249A587A12B}" srcOrd="0" destOrd="0" parTransId="{576E4A77-AC00-4030-9D0A-1F460126168A}" sibTransId="{BC8FC056-6289-4E81-9981-2E7EA4722B15}"/>
    <dgm:cxn modelId="{C07056A4-81FC-4DF5-AF89-FE85BB24E39E}" type="presOf" srcId="{0FA09D96-4E24-47C0-B4F0-FD1DF6D2E387}" destId="{41DF562B-27B2-4A53-A819-A0442019857B}" srcOrd="0" destOrd="0" presId="urn:microsoft.com/office/officeart/2008/layout/VerticalCurvedList"/>
    <dgm:cxn modelId="{FC037871-410F-410D-88BB-23D7B6BB059F}" type="presParOf" srcId="{41DF562B-27B2-4A53-A819-A0442019857B}" destId="{0A560C68-0897-4E6F-A556-A4AC5F2D2DEB}" srcOrd="0" destOrd="0" presId="urn:microsoft.com/office/officeart/2008/layout/VerticalCurvedList"/>
    <dgm:cxn modelId="{D6F6B43E-6B49-463F-B428-6C6991BA0648}" type="presParOf" srcId="{0A560C68-0897-4E6F-A556-A4AC5F2D2DEB}" destId="{7FC6703D-147E-44F3-87BF-EC98917CC02F}" srcOrd="0" destOrd="0" presId="urn:microsoft.com/office/officeart/2008/layout/VerticalCurvedList"/>
    <dgm:cxn modelId="{4B414A18-3063-483B-AAB3-EF51194EAE5D}" type="presParOf" srcId="{7FC6703D-147E-44F3-87BF-EC98917CC02F}" destId="{94D6BB85-0F6A-4307-B4AC-6BEAD22DF650}" srcOrd="0" destOrd="0" presId="urn:microsoft.com/office/officeart/2008/layout/VerticalCurvedList"/>
    <dgm:cxn modelId="{ABBD296D-C8B8-425A-B28E-F91D16644A6D}" type="presParOf" srcId="{7FC6703D-147E-44F3-87BF-EC98917CC02F}" destId="{A22D7FB4-A116-4E77-9267-A98BBE7866A1}" srcOrd="1" destOrd="0" presId="urn:microsoft.com/office/officeart/2008/layout/VerticalCurvedList"/>
    <dgm:cxn modelId="{F933CB42-6AF9-4337-A6A7-0B28D9F07E62}" type="presParOf" srcId="{7FC6703D-147E-44F3-87BF-EC98917CC02F}" destId="{4DBEDFB0-9900-47D8-8AE4-F2D65233A729}" srcOrd="2" destOrd="0" presId="urn:microsoft.com/office/officeart/2008/layout/VerticalCurvedList"/>
    <dgm:cxn modelId="{BE3124A9-806A-4A96-AACD-0CCD6AE2C870}" type="presParOf" srcId="{7FC6703D-147E-44F3-87BF-EC98917CC02F}" destId="{8F10CE6D-F86C-4DF9-A94A-FD6FC7D85D5F}" srcOrd="3" destOrd="0" presId="urn:microsoft.com/office/officeart/2008/layout/VerticalCurvedList"/>
    <dgm:cxn modelId="{35EAD0FD-1BB4-4F4A-9452-4A164ACDCFA1}" type="presParOf" srcId="{0A560C68-0897-4E6F-A556-A4AC5F2D2DEB}" destId="{9172B59D-89B4-470C-B72B-63EF5318DAFF}" srcOrd="1" destOrd="0" presId="urn:microsoft.com/office/officeart/2008/layout/VerticalCurvedList"/>
    <dgm:cxn modelId="{7781FCEC-7746-4D48-B7A8-FBC7B5451181}" type="presParOf" srcId="{0A560C68-0897-4E6F-A556-A4AC5F2D2DEB}" destId="{F479210B-313A-4AF5-8E4B-818FEBF6DC85}" srcOrd="2" destOrd="0" presId="urn:microsoft.com/office/officeart/2008/layout/VerticalCurvedList"/>
    <dgm:cxn modelId="{3E1D380D-DC21-4FBC-B074-79DF5DE1A9BB}" type="presParOf" srcId="{F479210B-313A-4AF5-8E4B-818FEBF6DC85}" destId="{C7DF67B7-18E9-46EC-8DB1-4B072102C508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FA09D96-4E24-47C0-B4F0-FD1DF6D2E387}" type="doc">
      <dgm:prSet loTypeId="urn:microsoft.com/office/officeart/2008/layout/VerticalCurvedList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1763D3E-539A-47C2-9898-D249A587A12B}">
      <dgm:prSet phldrT="[Text]"/>
      <dgm:spPr/>
      <dgm:t>
        <a:bodyPr/>
        <a:lstStyle/>
        <a:p>
          <a:r>
            <a:rPr lang="en-US" dirty="0" smtClean="0"/>
            <a:t>Physical symptoms</a:t>
          </a:r>
          <a:endParaRPr lang="en-US" dirty="0"/>
        </a:p>
      </dgm:t>
    </dgm:pt>
    <dgm:pt modelId="{576E4A77-AC00-4030-9D0A-1F460126168A}" type="parTrans" cxnId="{B1C15DD4-4F7A-4013-9507-915A03CA5A0D}">
      <dgm:prSet/>
      <dgm:spPr/>
      <dgm:t>
        <a:bodyPr/>
        <a:lstStyle/>
        <a:p>
          <a:endParaRPr lang="en-US"/>
        </a:p>
      </dgm:t>
    </dgm:pt>
    <dgm:pt modelId="{BC8FC056-6289-4E81-9981-2E7EA4722B15}" type="sibTrans" cxnId="{B1C15DD4-4F7A-4013-9507-915A03CA5A0D}">
      <dgm:prSet/>
      <dgm:spPr/>
      <dgm:t>
        <a:bodyPr/>
        <a:lstStyle/>
        <a:p>
          <a:endParaRPr lang="en-US"/>
        </a:p>
      </dgm:t>
    </dgm:pt>
    <dgm:pt modelId="{368834DA-0F28-48A3-85F9-9260C3BE34D7}">
      <dgm:prSet phldrT="[Text]"/>
      <dgm:spPr/>
      <dgm:t>
        <a:bodyPr/>
        <a:lstStyle/>
        <a:p>
          <a:r>
            <a:rPr lang="en-US" dirty="0" smtClean="0"/>
            <a:t>Fatigue</a:t>
          </a:r>
          <a:endParaRPr lang="en-US" dirty="0"/>
        </a:p>
      </dgm:t>
    </dgm:pt>
    <dgm:pt modelId="{2F07DB9C-096F-4823-9086-DE6A2C891D0B}" type="parTrans" cxnId="{5A17B5E1-32EC-4F1F-A945-8EFD9D8DA903}">
      <dgm:prSet/>
      <dgm:spPr/>
      <dgm:t>
        <a:bodyPr/>
        <a:lstStyle/>
        <a:p>
          <a:endParaRPr lang="en-US"/>
        </a:p>
      </dgm:t>
    </dgm:pt>
    <dgm:pt modelId="{DE4F6195-05D0-402B-9218-F1F24C707061}" type="sibTrans" cxnId="{5A17B5E1-32EC-4F1F-A945-8EFD9D8DA903}">
      <dgm:prSet/>
      <dgm:spPr/>
      <dgm:t>
        <a:bodyPr/>
        <a:lstStyle/>
        <a:p>
          <a:endParaRPr lang="en-US"/>
        </a:p>
      </dgm:t>
    </dgm:pt>
    <dgm:pt modelId="{0253EBAF-84E8-401A-B570-E9074DCE65DF}">
      <dgm:prSet phldrT="[Text]"/>
      <dgm:spPr/>
      <dgm:t>
        <a:bodyPr/>
        <a:lstStyle/>
        <a:p>
          <a:r>
            <a:rPr lang="en-US" dirty="0" smtClean="0"/>
            <a:t>Disinterest</a:t>
          </a:r>
          <a:endParaRPr lang="en-US" dirty="0"/>
        </a:p>
      </dgm:t>
    </dgm:pt>
    <dgm:pt modelId="{6CD7C70C-D627-4008-9A88-05497671EC1F}" type="parTrans" cxnId="{57D62D8B-7DBD-4989-90EB-E1BC71C03E7E}">
      <dgm:prSet/>
      <dgm:spPr/>
      <dgm:t>
        <a:bodyPr/>
        <a:lstStyle/>
        <a:p>
          <a:endParaRPr lang="en-US"/>
        </a:p>
      </dgm:t>
    </dgm:pt>
    <dgm:pt modelId="{5C6EA1BF-2482-446D-995A-B6F16A2DFF36}" type="sibTrans" cxnId="{57D62D8B-7DBD-4989-90EB-E1BC71C03E7E}">
      <dgm:prSet/>
      <dgm:spPr/>
      <dgm:t>
        <a:bodyPr/>
        <a:lstStyle/>
        <a:p>
          <a:endParaRPr lang="en-US"/>
        </a:p>
      </dgm:t>
    </dgm:pt>
    <dgm:pt modelId="{6ADD8546-5FD7-4EFA-93AA-D01B5E036347}">
      <dgm:prSet phldrT="[Text]"/>
      <dgm:spPr/>
      <dgm:t>
        <a:bodyPr/>
        <a:lstStyle/>
        <a:p>
          <a:r>
            <a:rPr lang="en-US" dirty="0" smtClean="0"/>
            <a:t>Dropping grades</a:t>
          </a:r>
          <a:endParaRPr lang="en-US" dirty="0"/>
        </a:p>
      </dgm:t>
    </dgm:pt>
    <dgm:pt modelId="{16DA7031-B1DB-4928-913F-B58964328E8D}" type="parTrans" cxnId="{DC2B75A2-ADDC-4888-80D4-FCA6694B85F1}">
      <dgm:prSet/>
      <dgm:spPr/>
      <dgm:t>
        <a:bodyPr/>
        <a:lstStyle/>
        <a:p>
          <a:endParaRPr lang="en-US"/>
        </a:p>
      </dgm:t>
    </dgm:pt>
    <dgm:pt modelId="{B3D2D29C-1716-4814-B256-E88E21088EB4}" type="sibTrans" cxnId="{DC2B75A2-ADDC-4888-80D4-FCA6694B85F1}">
      <dgm:prSet/>
      <dgm:spPr/>
      <dgm:t>
        <a:bodyPr/>
        <a:lstStyle/>
        <a:p>
          <a:endParaRPr lang="en-US"/>
        </a:p>
      </dgm:t>
    </dgm:pt>
    <dgm:pt modelId="{02C37D61-30CE-4157-9190-6C4315674662}">
      <dgm:prSet phldrT="[Text]"/>
      <dgm:spPr/>
      <dgm:t>
        <a:bodyPr/>
        <a:lstStyle/>
        <a:p>
          <a:r>
            <a:rPr lang="en-US" dirty="0" smtClean="0"/>
            <a:t>Sad mood</a:t>
          </a:r>
          <a:endParaRPr lang="en-US" dirty="0"/>
        </a:p>
      </dgm:t>
    </dgm:pt>
    <dgm:pt modelId="{78DB3F07-B488-4497-80B6-04A2114F50A0}" type="parTrans" cxnId="{8EDD0425-5D13-43EB-B5B8-03077855CCC8}">
      <dgm:prSet/>
      <dgm:spPr/>
      <dgm:t>
        <a:bodyPr/>
        <a:lstStyle/>
        <a:p>
          <a:endParaRPr lang="en-US"/>
        </a:p>
      </dgm:t>
    </dgm:pt>
    <dgm:pt modelId="{7F19A77E-BDF7-4F73-AD36-1A3B38F97AAA}" type="sibTrans" cxnId="{8EDD0425-5D13-43EB-B5B8-03077855CCC8}">
      <dgm:prSet/>
      <dgm:spPr/>
      <dgm:t>
        <a:bodyPr/>
        <a:lstStyle/>
        <a:p>
          <a:endParaRPr lang="en-US"/>
        </a:p>
      </dgm:t>
    </dgm:pt>
    <dgm:pt modelId="{6DA057E7-1FAC-4222-9EE3-1CEECB1E5BEC}">
      <dgm:prSet phldrT="[Text]"/>
      <dgm:spPr/>
      <dgm:t>
        <a:bodyPr/>
        <a:lstStyle/>
        <a:p>
          <a:r>
            <a:rPr lang="en-US" dirty="0" smtClean="0">
              <a:solidFill>
                <a:srgbClr val="FF0000"/>
              </a:solidFill>
            </a:rPr>
            <a:t>Irritability/anger</a:t>
          </a:r>
          <a:endParaRPr lang="en-US" dirty="0">
            <a:solidFill>
              <a:srgbClr val="FF0000"/>
            </a:solidFill>
          </a:endParaRPr>
        </a:p>
      </dgm:t>
    </dgm:pt>
    <dgm:pt modelId="{F9389E50-5A8E-4B3E-96E8-ACA306DE8480}" type="parTrans" cxnId="{C73C6869-E218-482A-8752-CC2DE22823FD}">
      <dgm:prSet/>
      <dgm:spPr/>
      <dgm:t>
        <a:bodyPr/>
        <a:lstStyle/>
        <a:p>
          <a:endParaRPr lang="en-US"/>
        </a:p>
      </dgm:t>
    </dgm:pt>
    <dgm:pt modelId="{E4BB5B94-1864-443C-BCDB-FAA83A4D8A9D}" type="sibTrans" cxnId="{C73C6869-E218-482A-8752-CC2DE22823FD}">
      <dgm:prSet/>
      <dgm:spPr/>
      <dgm:t>
        <a:bodyPr/>
        <a:lstStyle/>
        <a:p>
          <a:endParaRPr lang="en-US"/>
        </a:p>
      </dgm:t>
    </dgm:pt>
    <dgm:pt modelId="{21D51F80-D60B-44E8-A53B-CE68598610FB}">
      <dgm:prSet phldrT="[Text]"/>
      <dgm:spPr/>
      <dgm:t>
        <a:bodyPr/>
        <a:lstStyle/>
        <a:p>
          <a:r>
            <a:rPr lang="en-US" dirty="0" smtClean="0"/>
            <a:t>Substance use</a:t>
          </a:r>
          <a:endParaRPr lang="en-US" dirty="0"/>
        </a:p>
      </dgm:t>
    </dgm:pt>
    <dgm:pt modelId="{F5F4A33F-6740-46B8-8EE4-09B5E941CC04}" type="parTrans" cxnId="{78432B84-C7E3-442B-9CF5-434C11908D02}">
      <dgm:prSet/>
      <dgm:spPr/>
      <dgm:t>
        <a:bodyPr/>
        <a:lstStyle/>
        <a:p>
          <a:endParaRPr lang="en-US"/>
        </a:p>
      </dgm:t>
    </dgm:pt>
    <dgm:pt modelId="{CF4EF577-FDE3-47B9-9B7D-6E1B5040EF57}" type="sibTrans" cxnId="{78432B84-C7E3-442B-9CF5-434C11908D02}">
      <dgm:prSet/>
      <dgm:spPr/>
      <dgm:t>
        <a:bodyPr/>
        <a:lstStyle/>
        <a:p>
          <a:endParaRPr lang="en-US"/>
        </a:p>
      </dgm:t>
    </dgm:pt>
    <dgm:pt modelId="{41DF562B-27B2-4A53-A819-A0442019857B}" type="pres">
      <dgm:prSet presAssocID="{0FA09D96-4E24-47C0-B4F0-FD1DF6D2E387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0A560C68-0897-4E6F-A556-A4AC5F2D2DEB}" type="pres">
      <dgm:prSet presAssocID="{0FA09D96-4E24-47C0-B4F0-FD1DF6D2E387}" presName="Name1" presStyleCnt="0"/>
      <dgm:spPr/>
    </dgm:pt>
    <dgm:pt modelId="{7FC6703D-147E-44F3-87BF-EC98917CC02F}" type="pres">
      <dgm:prSet presAssocID="{0FA09D96-4E24-47C0-B4F0-FD1DF6D2E387}" presName="cycle" presStyleCnt="0"/>
      <dgm:spPr/>
    </dgm:pt>
    <dgm:pt modelId="{94D6BB85-0F6A-4307-B4AC-6BEAD22DF650}" type="pres">
      <dgm:prSet presAssocID="{0FA09D96-4E24-47C0-B4F0-FD1DF6D2E387}" presName="srcNode" presStyleLbl="node1" presStyleIdx="0" presStyleCnt="7"/>
      <dgm:spPr/>
    </dgm:pt>
    <dgm:pt modelId="{A22D7FB4-A116-4E77-9267-A98BBE7866A1}" type="pres">
      <dgm:prSet presAssocID="{0FA09D96-4E24-47C0-B4F0-FD1DF6D2E387}" presName="conn" presStyleLbl="parChTrans1D2" presStyleIdx="0" presStyleCnt="1"/>
      <dgm:spPr/>
      <dgm:t>
        <a:bodyPr/>
        <a:lstStyle/>
        <a:p>
          <a:endParaRPr lang="en-US"/>
        </a:p>
      </dgm:t>
    </dgm:pt>
    <dgm:pt modelId="{4DBEDFB0-9900-47D8-8AE4-F2D65233A729}" type="pres">
      <dgm:prSet presAssocID="{0FA09D96-4E24-47C0-B4F0-FD1DF6D2E387}" presName="extraNode" presStyleLbl="node1" presStyleIdx="0" presStyleCnt="7"/>
      <dgm:spPr/>
    </dgm:pt>
    <dgm:pt modelId="{8F10CE6D-F86C-4DF9-A94A-FD6FC7D85D5F}" type="pres">
      <dgm:prSet presAssocID="{0FA09D96-4E24-47C0-B4F0-FD1DF6D2E387}" presName="dstNode" presStyleLbl="node1" presStyleIdx="0" presStyleCnt="7"/>
      <dgm:spPr/>
    </dgm:pt>
    <dgm:pt modelId="{9172B59D-89B4-470C-B72B-63EF5318DAFF}" type="pres">
      <dgm:prSet presAssocID="{61763D3E-539A-47C2-9898-D249A587A12B}" presName="text_1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79210B-313A-4AF5-8E4B-818FEBF6DC85}" type="pres">
      <dgm:prSet presAssocID="{61763D3E-539A-47C2-9898-D249A587A12B}" presName="accent_1" presStyleCnt="0"/>
      <dgm:spPr/>
    </dgm:pt>
    <dgm:pt modelId="{C7DF67B7-18E9-46EC-8DB1-4B072102C508}" type="pres">
      <dgm:prSet presAssocID="{61763D3E-539A-47C2-9898-D249A587A12B}" presName="accentRepeatNode" presStyleLbl="solidFgAcc1" presStyleIdx="0" presStyleCnt="7"/>
      <dgm:spPr/>
    </dgm:pt>
    <dgm:pt modelId="{66A5741E-E575-4297-BD13-60FCDCF8FF3A}" type="pres">
      <dgm:prSet presAssocID="{368834DA-0F28-48A3-85F9-9260C3BE34D7}" presName="text_2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91B092-FDBD-4CB1-9A54-455F49B7E89D}" type="pres">
      <dgm:prSet presAssocID="{368834DA-0F28-48A3-85F9-9260C3BE34D7}" presName="accent_2" presStyleCnt="0"/>
      <dgm:spPr/>
    </dgm:pt>
    <dgm:pt modelId="{615C13AE-361A-4AFE-B78B-B632D0122C55}" type="pres">
      <dgm:prSet presAssocID="{368834DA-0F28-48A3-85F9-9260C3BE34D7}" presName="accentRepeatNode" presStyleLbl="solidFgAcc1" presStyleIdx="1" presStyleCnt="7"/>
      <dgm:spPr/>
      <dgm:t>
        <a:bodyPr/>
        <a:lstStyle/>
        <a:p>
          <a:endParaRPr lang="en-US"/>
        </a:p>
      </dgm:t>
    </dgm:pt>
    <dgm:pt modelId="{CEE92BD7-4CF4-4F93-96D2-96CE2FE52D37}" type="pres">
      <dgm:prSet presAssocID="{0253EBAF-84E8-401A-B570-E9074DCE65DF}" presName="text_3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E0292C-1BB5-439D-B2C4-36122B2AAA58}" type="pres">
      <dgm:prSet presAssocID="{0253EBAF-84E8-401A-B570-E9074DCE65DF}" presName="accent_3" presStyleCnt="0"/>
      <dgm:spPr/>
    </dgm:pt>
    <dgm:pt modelId="{FA20F271-10B1-448C-A1CC-FA91F3ECB14A}" type="pres">
      <dgm:prSet presAssocID="{0253EBAF-84E8-401A-B570-E9074DCE65DF}" presName="accentRepeatNode" presStyleLbl="solidFgAcc1" presStyleIdx="2" presStyleCnt="7"/>
      <dgm:spPr/>
    </dgm:pt>
    <dgm:pt modelId="{9D79BA73-5D53-4FEA-B2C3-BF5117597166}" type="pres">
      <dgm:prSet presAssocID="{6ADD8546-5FD7-4EFA-93AA-D01B5E036347}" presName="text_4" presStyleLbl="node1" presStyleIdx="3" presStyleCnt="7" custLinFactNeighborX="-18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89CD31-386B-428A-8290-57CC29D92B03}" type="pres">
      <dgm:prSet presAssocID="{6ADD8546-5FD7-4EFA-93AA-D01B5E036347}" presName="accent_4" presStyleCnt="0"/>
      <dgm:spPr/>
    </dgm:pt>
    <dgm:pt modelId="{1E75B731-493B-4BB7-A058-6DF598F41124}" type="pres">
      <dgm:prSet presAssocID="{6ADD8546-5FD7-4EFA-93AA-D01B5E036347}" presName="accentRepeatNode" presStyleLbl="solidFgAcc1" presStyleIdx="3" presStyleCnt="7"/>
      <dgm:spPr/>
    </dgm:pt>
    <dgm:pt modelId="{F6849DC6-B58C-4943-B293-37BACF5C86CD}" type="pres">
      <dgm:prSet presAssocID="{02C37D61-30CE-4157-9190-6C4315674662}" presName="text_5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0E69E3-1A17-4FB3-AEA6-63D5A10968D0}" type="pres">
      <dgm:prSet presAssocID="{02C37D61-30CE-4157-9190-6C4315674662}" presName="accent_5" presStyleCnt="0"/>
      <dgm:spPr/>
    </dgm:pt>
    <dgm:pt modelId="{76762D4F-30D7-4AAB-80B8-E8772FC1A696}" type="pres">
      <dgm:prSet presAssocID="{02C37D61-30CE-4157-9190-6C4315674662}" presName="accentRepeatNode" presStyleLbl="solidFgAcc1" presStyleIdx="4" presStyleCnt="7"/>
      <dgm:spPr/>
    </dgm:pt>
    <dgm:pt modelId="{8B570C27-1943-40A2-BC4C-04273895F24E}" type="pres">
      <dgm:prSet presAssocID="{6DA057E7-1FAC-4222-9EE3-1CEECB1E5BEC}" presName="text_6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5C7B72-B962-4A5A-9296-4B1AF2D4EAA5}" type="pres">
      <dgm:prSet presAssocID="{6DA057E7-1FAC-4222-9EE3-1CEECB1E5BEC}" presName="accent_6" presStyleCnt="0"/>
      <dgm:spPr/>
    </dgm:pt>
    <dgm:pt modelId="{AE8504E9-6A64-4B70-B832-8546C1BD291C}" type="pres">
      <dgm:prSet presAssocID="{6DA057E7-1FAC-4222-9EE3-1CEECB1E5BEC}" presName="accentRepeatNode" presStyleLbl="solidFgAcc1" presStyleIdx="5" presStyleCnt="7"/>
      <dgm:spPr/>
    </dgm:pt>
    <dgm:pt modelId="{5EFB9487-4200-4F40-A703-51D5A35545F0}" type="pres">
      <dgm:prSet presAssocID="{21D51F80-D60B-44E8-A53B-CE68598610FB}" presName="text_7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D0BCD1-67EB-4BE1-BD66-ADDCFB2F3EF0}" type="pres">
      <dgm:prSet presAssocID="{21D51F80-D60B-44E8-A53B-CE68598610FB}" presName="accent_7" presStyleCnt="0"/>
      <dgm:spPr/>
    </dgm:pt>
    <dgm:pt modelId="{F71723C3-3D8E-449F-BD80-51623DF7E0C3}" type="pres">
      <dgm:prSet presAssocID="{21D51F80-D60B-44E8-A53B-CE68598610FB}" presName="accentRepeatNode" presStyleLbl="solidFgAcc1" presStyleIdx="6" presStyleCnt="7"/>
      <dgm:spPr/>
    </dgm:pt>
  </dgm:ptLst>
  <dgm:cxnLst>
    <dgm:cxn modelId="{C73C6869-E218-482A-8752-CC2DE22823FD}" srcId="{0FA09D96-4E24-47C0-B4F0-FD1DF6D2E387}" destId="{6DA057E7-1FAC-4222-9EE3-1CEECB1E5BEC}" srcOrd="5" destOrd="0" parTransId="{F9389E50-5A8E-4B3E-96E8-ACA306DE8480}" sibTransId="{E4BB5B94-1864-443C-BCDB-FAA83A4D8A9D}"/>
    <dgm:cxn modelId="{5A17B5E1-32EC-4F1F-A945-8EFD9D8DA903}" srcId="{0FA09D96-4E24-47C0-B4F0-FD1DF6D2E387}" destId="{368834DA-0F28-48A3-85F9-9260C3BE34D7}" srcOrd="1" destOrd="0" parTransId="{2F07DB9C-096F-4823-9086-DE6A2C891D0B}" sibTransId="{DE4F6195-05D0-402B-9218-F1F24C707061}"/>
    <dgm:cxn modelId="{39290462-EE99-1B47-98B4-FA5A40EAEEEE}" type="presOf" srcId="{0253EBAF-84E8-401A-B570-E9074DCE65DF}" destId="{CEE92BD7-4CF4-4F93-96D2-96CE2FE52D37}" srcOrd="0" destOrd="0" presId="urn:microsoft.com/office/officeart/2008/layout/VerticalCurvedList"/>
    <dgm:cxn modelId="{5684C0D8-5032-CE49-98A3-3DAAA318AB0D}" type="presOf" srcId="{BC8FC056-6289-4E81-9981-2E7EA4722B15}" destId="{A22D7FB4-A116-4E77-9267-A98BBE7866A1}" srcOrd="0" destOrd="0" presId="urn:microsoft.com/office/officeart/2008/layout/VerticalCurvedList"/>
    <dgm:cxn modelId="{DC2B75A2-ADDC-4888-80D4-FCA6694B85F1}" srcId="{0FA09D96-4E24-47C0-B4F0-FD1DF6D2E387}" destId="{6ADD8546-5FD7-4EFA-93AA-D01B5E036347}" srcOrd="3" destOrd="0" parTransId="{16DA7031-B1DB-4928-913F-B58964328E8D}" sibTransId="{B3D2D29C-1716-4814-B256-E88E21088EB4}"/>
    <dgm:cxn modelId="{1DD2BE05-3995-BC48-A34A-FED633449E1F}" type="presOf" srcId="{368834DA-0F28-48A3-85F9-9260C3BE34D7}" destId="{66A5741E-E575-4297-BD13-60FCDCF8FF3A}" srcOrd="0" destOrd="0" presId="urn:microsoft.com/office/officeart/2008/layout/VerticalCurvedList"/>
    <dgm:cxn modelId="{339ADE29-9F7A-F642-A69A-F8934522380C}" type="presOf" srcId="{02C37D61-30CE-4157-9190-6C4315674662}" destId="{F6849DC6-B58C-4943-B293-37BACF5C86CD}" srcOrd="0" destOrd="0" presId="urn:microsoft.com/office/officeart/2008/layout/VerticalCurvedList"/>
    <dgm:cxn modelId="{3E5BC116-3215-C040-A4C4-0CA43ACA83DD}" type="presOf" srcId="{61763D3E-539A-47C2-9898-D249A587A12B}" destId="{9172B59D-89B4-470C-B72B-63EF5318DAFF}" srcOrd="0" destOrd="0" presId="urn:microsoft.com/office/officeart/2008/layout/VerticalCurvedList"/>
    <dgm:cxn modelId="{6223BE12-32A4-1B43-A933-026D4A700DB7}" type="presOf" srcId="{21D51F80-D60B-44E8-A53B-CE68598610FB}" destId="{5EFB9487-4200-4F40-A703-51D5A35545F0}" srcOrd="0" destOrd="0" presId="urn:microsoft.com/office/officeart/2008/layout/VerticalCurvedList"/>
    <dgm:cxn modelId="{B1C15DD4-4F7A-4013-9507-915A03CA5A0D}" srcId="{0FA09D96-4E24-47C0-B4F0-FD1DF6D2E387}" destId="{61763D3E-539A-47C2-9898-D249A587A12B}" srcOrd="0" destOrd="0" parTransId="{576E4A77-AC00-4030-9D0A-1F460126168A}" sibTransId="{BC8FC056-6289-4E81-9981-2E7EA4722B15}"/>
    <dgm:cxn modelId="{8D823C9D-8C51-404A-B2D4-0312DDCC4F1F}" type="presOf" srcId="{6DA057E7-1FAC-4222-9EE3-1CEECB1E5BEC}" destId="{8B570C27-1943-40A2-BC4C-04273895F24E}" srcOrd="0" destOrd="0" presId="urn:microsoft.com/office/officeart/2008/layout/VerticalCurvedList"/>
    <dgm:cxn modelId="{768DB6AD-9AD6-AB4F-BEB6-A5E633167601}" type="presOf" srcId="{0FA09D96-4E24-47C0-B4F0-FD1DF6D2E387}" destId="{41DF562B-27B2-4A53-A819-A0442019857B}" srcOrd="0" destOrd="0" presId="urn:microsoft.com/office/officeart/2008/layout/VerticalCurvedList"/>
    <dgm:cxn modelId="{8EDD0425-5D13-43EB-B5B8-03077855CCC8}" srcId="{0FA09D96-4E24-47C0-B4F0-FD1DF6D2E387}" destId="{02C37D61-30CE-4157-9190-6C4315674662}" srcOrd="4" destOrd="0" parTransId="{78DB3F07-B488-4497-80B6-04A2114F50A0}" sibTransId="{7F19A77E-BDF7-4F73-AD36-1A3B38F97AAA}"/>
    <dgm:cxn modelId="{632DACD9-247A-AD49-9921-86205EC78F82}" type="presOf" srcId="{6ADD8546-5FD7-4EFA-93AA-D01B5E036347}" destId="{9D79BA73-5D53-4FEA-B2C3-BF5117597166}" srcOrd="0" destOrd="0" presId="urn:microsoft.com/office/officeart/2008/layout/VerticalCurvedList"/>
    <dgm:cxn modelId="{57D62D8B-7DBD-4989-90EB-E1BC71C03E7E}" srcId="{0FA09D96-4E24-47C0-B4F0-FD1DF6D2E387}" destId="{0253EBAF-84E8-401A-B570-E9074DCE65DF}" srcOrd="2" destOrd="0" parTransId="{6CD7C70C-D627-4008-9A88-05497671EC1F}" sibTransId="{5C6EA1BF-2482-446D-995A-B6F16A2DFF36}"/>
    <dgm:cxn modelId="{78432B84-C7E3-442B-9CF5-434C11908D02}" srcId="{0FA09D96-4E24-47C0-B4F0-FD1DF6D2E387}" destId="{21D51F80-D60B-44E8-A53B-CE68598610FB}" srcOrd="6" destOrd="0" parTransId="{F5F4A33F-6740-46B8-8EE4-09B5E941CC04}" sibTransId="{CF4EF577-FDE3-47B9-9B7D-6E1B5040EF57}"/>
    <dgm:cxn modelId="{116858B6-EB83-FE41-A58D-55B07F21A3C7}" type="presParOf" srcId="{41DF562B-27B2-4A53-A819-A0442019857B}" destId="{0A560C68-0897-4E6F-A556-A4AC5F2D2DEB}" srcOrd="0" destOrd="0" presId="urn:microsoft.com/office/officeart/2008/layout/VerticalCurvedList"/>
    <dgm:cxn modelId="{4B2B8C87-CDCF-3C4B-9438-C1EE984465B2}" type="presParOf" srcId="{0A560C68-0897-4E6F-A556-A4AC5F2D2DEB}" destId="{7FC6703D-147E-44F3-87BF-EC98917CC02F}" srcOrd="0" destOrd="0" presId="urn:microsoft.com/office/officeart/2008/layout/VerticalCurvedList"/>
    <dgm:cxn modelId="{0E22DCED-332F-C44C-A99E-22EAE3FB0572}" type="presParOf" srcId="{7FC6703D-147E-44F3-87BF-EC98917CC02F}" destId="{94D6BB85-0F6A-4307-B4AC-6BEAD22DF650}" srcOrd="0" destOrd="0" presId="urn:microsoft.com/office/officeart/2008/layout/VerticalCurvedList"/>
    <dgm:cxn modelId="{EEDA2A4E-87BB-5B4A-A4C0-A71FF9DE7A90}" type="presParOf" srcId="{7FC6703D-147E-44F3-87BF-EC98917CC02F}" destId="{A22D7FB4-A116-4E77-9267-A98BBE7866A1}" srcOrd="1" destOrd="0" presId="urn:microsoft.com/office/officeart/2008/layout/VerticalCurvedList"/>
    <dgm:cxn modelId="{AC266F77-B0FC-CC43-9B72-E7442683ECE9}" type="presParOf" srcId="{7FC6703D-147E-44F3-87BF-EC98917CC02F}" destId="{4DBEDFB0-9900-47D8-8AE4-F2D65233A729}" srcOrd="2" destOrd="0" presId="urn:microsoft.com/office/officeart/2008/layout/VerticalCurvedList"/>
    <dgm:cxn modelId="{4D83DD70-D161-D446-81BC-E57092388D4E}" type="presParOf" srcId="{7FC6703D-147E-44F3-87BF-EC98917CC02F}" destId="{8F10CE6D-F86C-4DF9-A94A-FD6FC7D85D5F}" srcOrd="3" destOrd="0" presId="urn:microsoft.com/office/officeart/2008/layout/VerticalCurvedList"/>
    <dgm:cxn modelId="{17A90701-6536-5F4B-8D3D-EF88553090A4}" type="presParOf" srcId="{0A560C68-0897-4E6F-A556-A4AC5F2D2DEB}" destId="{9172B59D-89B4-470C-B72B-63EF5318DAFF}" srcOrd="1" destOrd="0" presId="urn:microsoft.com/office/officeart/2008/layout/VerticalCurvedList"/>
    <dgm:cxn modelId="{421646B8-8A9E-6945-93C8-323371592A73}" type="presParOf" srcId="{0A560C68-0897-4E6F-A556-A4AC5F2D2DEB}" destId="{F479210B-313A-4AF5-8E4B-818FEBF6DC85}" srcOrd="2" destOrd="0" presId="urn:microsoft.com/office/officeart/2008/layout/VerticalCurvedList"/>
    <dgm:cxn modelId="{661A686F-5C35-8C4B-9AD3-FE97AB4D8F6B}" type="presParOf" srcId="{F479210B-313A-4AF5-8E4B-818FEBF6DC85}" destId="{C7DF67B7-18E9-46EC-8DB1-4B072102C508}" srcOrd="0" destOrd="0" presId="urn:microsoft.com/office/officeart/2008/layout/VerticalCurvedList"/>
    <dgm:cxn modelId="{EF9518B4-FDA3-7740-9903-DFAA7382C0D4}" type="presParOf" srcId="{0A560C68-0897-4E6F-A556-A4AC5F2D2DEB}" destId="{66A5741E-E575-4297-BD13-60FCDCF8FF3A}" srcOrd="3" destOrd="0" presId="urn:microsoft.com/office/officeart/2008/layout/VerticalCurvedList"/>
    <dgm:cxn modelId="{B0B2AF5E-5ABD-2243-880F-D59ADC643425}" type="presParOf" srcId="{0A560C68-0897-4E6F-A556-A4AC5F2D2DEB}" destId="{5B91B092-FDBD-4CB1-9A54-455F49B7E89D}" srcOrd="4" destOrd="0" presId="urn:microsoft.com/office/officeart/2008/layout/VerticalCurvedList"/>
    <dgm:cxn modelId="{DA5BE811-C33E-4545-A456-049D533849D4}" type="presParOf" srcId="{5B91B092-FDBD-4CB1-9A54-455F49B7E89D}" destId="{615C13AE-361A-4AFE-B78B-B632D0122C55}" srcOrd="0" destOrd="0" presId="urn:microsoft.com/office/officeart/2008/layout/VerticalCurvedList"/>
    <dgm:cxn modelId="{EBA7F669-8E35-CB43-891E-A7BC47AB0123}" type="presParOf" srcId="{0A560C68-0897-4E6F-A556-A4AC5F2D2DEB}" destId="{CEE92BD7-4CF4-4F93-96D2-96CE2FE52D37}" srcOrd="5" destOrd="0" presId="urn:microsoft.com/office/officeart/2008/layout/VerticalCurvedList"/>
    <dgm:cxn modelId="{C4228B20-7316-704A-B160-792F6919B88F}" type="presParOf" srcId="{0A560C68-0897-4E6F-A556-A4AC5F2D2DEB}" destId="{04E0292C-1BB5-439D-B2C4-36122B2AAA58}" srcOrd="6" destOrd="0" presId="urn:microsoft.com/office/officeart/2008/layout/VerticalCurvedList"/>
    <dgm:cxn modelId="{E7ACAC73-C6F6-CE4E-AB73-D71C4146A96F}" type="presParOf" srcId="{04E0292C-1BB5-439D-B2C4-36122B2AAA58}" destId="{FA20F271-10B1-448C-A1CC-FA91F3ECB14A}" srcOrd="0" destOrd="0" presId="urn:microsoft.com/office/officeart/2008/layout/VerticalCurvedList"/>
    <dgm:cxn modelId="{A6FE6E4C-C5AE-844E-8386-C37E39374427}" type="presParOf" srcId="{0A560C68-0897-4E6F-A556-A4AC5F2D2DEB}" destId="{9D79BA73-5D53-4FEA-B2C3-BF5117597166}" srcOrd="7" destOrd="0" presId="urn:microsoft.com/office/officeart/2008/layout/VerticalCurvedList"/>
    <dgm:cxn modelId="{90C66670-FDE7-D34E-ADA8-3226464812A7}" type="presParOf" srcId="{0A560C68-0897-4E6F-A556-A4AC5F2D2DEB}" destId="{2B89CD31-386B-428A-8290-57CC29D92B03}" srcOrd="8" destOrd="0" presId="urn:microsoft.com/office/officeart/2008/layout/VerticalCurvedList"/>
    <dgm:cxn modelId="{94A8616C-5AB1-274A-9F0F-C90396A5582D}" type="presParOf" srcId="{2B89CD31-386B-428A-8290-57CC29D92B03}" destId="{1E75B731-493B-4BB7-A058-6DF598F41124}" srcOrd="0" destOrd="0" presId="urn:microsoft.com/office/officeart/2008/layout/VerticalCurvedList"/>
    <dgm:cxn modelId="{4A57B49B-184C-7B43-8727-6B0B0AEF61BA}" type="presParOf" srcId="{0A560C68-0897-4E6F-A556-A4AC5F2D2DEB}" destId="{F6849DC6-B58C-4943-B293-37BACF5C86CD}" srcOrd="9" destOrd="0" presId="urn:microsoft.com/office/officeart/2008/layout/VerticalCurvedList"/>
    <dgm:cxn modelId="{261D9E7A-4F75-7E43-A222-875E3FBED7E7}" type="presParOf" srcId="{0A560C68-0897-4E6F-A556-A4AC5F2D2DEB}" destId="{060E69E3-1A17-4FB3-AEA6-63D5A10968D0}" srcOrd="10" destOrd="0" presId="urn:microsoft.com/office/officeart/2008/layout/VerticalCurvedList"/>
    <dgm:cxn modelId="{AF076A97-BD47-9D45-AF4A-4A6422B13D5E}" type="presParOf" srcId="{060E69E3-1A17-4FB3-AEA6-63D5A10968D0}" destId="{76762D4F-30D7-4AAB-80B8-E8772FC1A696}" srcOrd="0" destOrd="0" presId="urn:microsoft.com/office/officeart/2008/layout/VerticalCurvedList"/>
    <dgm:cxn modelId="{3C9EE38E-ABCA-3649-8DA5-7FAB3BD31EA4}" type="presParOf" srcId="{0A560C68-0897-4E6F-A556-A4AC5F2D2DEB}" destId="{8B570C27-1943-40A2-BC4C-04273895F24E}" srcOrd="11" destOrd="0" presId="urn:microsoft.com/office/officeart/2008/layout/VerticalCurvedList"/>
    <dgm:cxn modelId="{D90413EC-B92F-FB45-A5F2-90D56B3A6970}" type="presParOf" srcId="{0A560C68-0897-4E6F-A556-A4AC5F2D2DEB}" destId="{315C7B72-B962-4A5A-9296-4B1AF2D4EAA5}" srcOrd="12" destOrd="0" presId="urn:microsoft.com/office/officeart/2008/layout/VerticalCurvedList"/>
    <dgm:cxn modelId="{0E81EB8D-780C-3A45-A68B-335A62689CAC}" type="presParOf" srcId="{315C7B72-B962-4A5A-9296-4B1AF2D4EAA5}" destId="{AE8504E9-6A64-4B70-B832-8546C1BD291C}" srcOrd="0" destOrd="0" presId="urn:microsoft.com/office/officeart/2008/layout/VerticalCurvedList"/>
    <dgm:cxn modelId="{D8F663E6-FD48-104D-B996-8A597C58190A}" type="presParOf" srcId="{0A560C68-0897-4E6F-A556-A4AC5F2D2DEB}" destId="{5EFB9487-4200-4F40-A703-51D5A35545F0}" srcOrd="13" destOrd="0" presId="urn:microsoft.com/office/officeart/2008/layout/VerticalCurvedList"/>
    <dgm:cxn modelId="{0506287A-BD6F-3A4E-BF92-BD2743B837BE}" type="presParOf" srcId="{0A560C68-0897-4E6F-A556-A4AC5F2D2DEB}" destId="{F3D0BCD1-67EB-4BE1-BD66-ADDCFB2F3EF0}" srcOrd="14" destOrd="0" presId="urn:microsoft.com/office/officeart/2008/layout/VerticalCurvedList"/>
    <dgm:cxn modelId="{B19B98E9-71F4-704C-A2D8-0C416C29C8A8}" type="presParOf" srcId="{F3D0BCD1-67EB-4BE1-BD66-ADDCFB2F3EF0}" destId="{F71723C3-3D8E-449F-BD80-51623DF7E0C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E8FC27-993F-4D17-87AA-B23EF5EF3796}" type="datetimeFigureOut">
              <a:rPr lang="en-US" smtClean="0"/>
              <a:pPr/>
              <a:t>5/2/2016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D5DC64-DE43-48DA-A470-E77B84A425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348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D5DC64-DE43-48DA-A470-E77B84A425D7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5074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D5DC64-DE43-48DA-A470-E77B84A425D7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1114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D5DC64-DE43-48DA-A470-E77B84A425D7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1114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D5DC64-DE43-48DA-A470-E77B84A425D7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1114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D5DC64-DE43-48DA-A470-E77B84A425D7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1114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D5DC64-DE43-48DA-A470-E77B84A425D7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1985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>
                <a:solidFill>
                  <a:srgbClr val="FFFFFF"/>
                </a:solidFill>
              </a:defRPr>
            </a:lvl1pPr>
            <a:lvl2pPr>
              <a:defRPr sz="2400">
                <a:solidFill>
                  <a:srgbClr val="FFFFFF"/>
                </a:solidFill>
              </a:defRPr>
            </a:lvl2pPr>
            <a:lvl3pPr>
              <a:defRPr sz="2000">
                <a:solidFill>
                  <a:srgbClr val="FFFFFF"/>
                </a:solidFill>
              </a:defRPr>
            </a:lvl3pPr>
            <a:lvl4pPr>
              <a:defRPr sz="1800">
                <a:solidFill>
                  <a:srgbClr val="FFFFFF"/>
                </a:solidFill>
              </a:defRPr>
            </a:lvl4pPr>
            <a:lvl5pPr>
              <a:defRPr sz="16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rgbClr val="FFFF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rgbClr val="FFFFFF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rgbClr val="FFFFFF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rgbClr val="FFFFFF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57200"/>
            <a:ext cx="8229600" cy="2076450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FFFF99"/>
                </a:solidFill>
              </a:rPr>
              <a:t/>
            </a:r>
            <a:br>
              <a:rPr lang="en-US" sz="2800" b="1" dirty="0" smtClean="0">
                <a:solidFill>
                  <a:srgbClr val="FFFF99"/>
                </a:solidFill>
              </a:rPr>
            </a:br>
            <a:r>
              <a:rPr lang="en-US" sz="2800" b="1" dirty="0" smtClean="0">
                <a:solidFill>
                  <a:srgbClr val="FFFF99"/>
                </a:solidFill>
              </a:rPr>
              <a:t>Raising Children and Adolescents</a:t>
            </a:r>
            <a:br>
              <a:rPr lang="en-US" sz="2800" b="1" dirty="0" smtClean="0">
                <a:solidFill>
                  <a:srgbClr val="FFFF99"/>
                </a:solidFill>
              </a:rPr>
            </a:br>
            <a:r>
              <a:rPr lang="en-US" sz="2800" b="1" dirty="0" smtClean="0">
                <a:solidFill>
                  <a:srgbClr val="FFFF99"/>
                </a:solidFill>
              </a:rPr>
              <a:t> Who are Prepared to </a:t>
            </a:r>
            <a:r>
              <a:rPr lang="en-US" sz="2800" b="1" dirty="0" smtClean="0"/>
              <a:t>THRIVE</a:t>
            </a:r>
            <a:br>
              <a:rPr lang="en-US" sz="2800" b="1" dirty="0" smtClean="0"/>
            </a:br>
            <a:r>
              <a:rPr lang="en-US" sz="2800" b="1" dirty="0"/>
              <a:t/>
            </a:r>
            <a:br>
              <a:rPr lang="en-US" sz="2800" b="1" dirty="0"/>
            </a:br>
            <a:r>
              <a:rPr lang="en-US" sz="2800" b="1" dirty="0" smtClean="0">
                <a:solidFill>
                  <a:srgbClr val="FFFFCC"/>
                </a:solidFill>
              </a:rPr>
              <a:t>“</a:t>
            </a:r>
            <a:r>
              <a:rPr lang="en-US" sz="2000" b="1" dirty="0" smtClean="0">
                <a:solidFill>
                  <a:srgbClr val="FFFFCC"/>
                </a:solidFill>
              </a:rPr>
              <a:t>Balancing Protection with Trust”</a:t>
            </a:r>
            <a:endParaRPr lang="en-US" sz="2000" b="1" dirty="0">
              <a:solidFill>
                <a:srgbClr val="FFFFCC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90800"/>
            <a:ext cx="6400800" cy="1752600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Ken Ginsburg, MD, MS Ed</a:t>
            </a:r>
          </a:p>
          <a:p>
            <a:r>
              <a:rPr lang="en-US" dirty="0" smtClean="0"/>
              <a:t>The Children’s Hospital of Philadelphia</a:t>
            </a:r>
          </a:p>
          <a:p>
            <a:endParaRPr lang="en-US" dirty="0"/>
          </a:p>
        </p:txBody>
      </p:sp>
      <p:pic>
        <p:nvPicPr>
          <p:cNvPr id="5" name="Picture 3" descr="youth sunse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25925"/>
            <a:ext cx="9144000" cy="263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018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 smtClean="0">
                <a:solidFill>
                  <a:srgbClr val="00B050"/>
                </a:solidFill>
              </a:rPr>
              <a:t>Big Question #2</a:t>
            </a:r>
          </a:p>
          <a:p>
            <a:pPr marL="0" indent="0" algn="ctr">
              <a:buNone/>
            </a:pPr>
            <a:endParaRPr lang="en-US" sz="4000" b="1" dirty="0"/>
          </a:p>
          <a:p>
            <a:pPr marL="0" indent="0" algn="ctr">
              <a:buNone/>
            </a:pPr>
            <a:r>
              <a:rPr lang="en-US" sz="4000" b="1" dirty="0" smtClean="0"/>
              <a:t>How do we protect our children while letting them learn life lessons?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1531433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 smtClean="0">
                <a:solidFill>
                  <a:srgbClr val="C00000"/>
                </a:solidFill>
              </a:rPr>
              <a:t>Failure?</a:t>
            </a:r>
          </a:p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endParaRPr lang="en-US" sz="4000" dirty="0" smtClean="0">
              <a:solidFill>
                <a:srgbClr val="FFFFCC"/>
              </a:solidFill>
            </a:endParaRPr>
          </a:p>
          <a:p>
            <a:pPr marL="0" indent="0" algn="ctr">
              <a:buNone/>
            </a:pPr>
            <a:endParaRPr lang="en-US" sz="4000" dirty="0">
              <a:solidFill>
                <a:srgbClr val="FFFFCC"/>
              </a:solidFill>
            </a:endParaRPr>
          </a:p>
          <a:p>
            <a:pPr marL="0" indent="0" algn="ctr">
              <a:buNone/>
            </a:pPr>
            <a:r>
              <a:rPr lang="en-US" sz="4000" dirty="0" smtClean="0">
                <a:solidFill>
                  <a:srgbClr val="FFFFCC"/>
                </a:solidFill>
              </a:rPr>
              <a:t>Is there a better way of framing this?</a:t>
            </a:r>
            <a:endParaRPr lang="en-US" sz="4000" dirty="0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43562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3"/>
          <p:cNvSpPr txBox="1">
            <a:spLocks/>
          </p:cNvSpPr>
          <p:nvPr/>
        </p:nvSpPr>
        <p:spPr>
          <a:xfrm>
            <a:off x="2292869" y="1676400"/>
            <a:ext cx="4339650" cy="2917722"/>
          </a:xfrm>
          <a:prstGeom prst="rect">
            <a:avLst/>
          </a:prstGeom>
          <a:noFill/>
        </p:spPr>
        <p:txBody>
          <a:bodyPr vert="horz" wrap="non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5400" b="1" dirty="0" smtClean="0">
                <a:ln w="19050">
                  <a:noFill/>
                  <a:prstDash val="solid"/>
                </a:ln>
                <a:solidFill>
                  <a:srgbClr val="FFFF99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Competence</a:t>
            </a:r>
          </a:p>
          <a:p>
            <a:pPr marL="0" indent="0" algn="ctr">
              <a:buFont typeface="Arial" pitchFamily="34" charset="0"/>
              <a:buNone/>
            </a:pPr>
            <a:r>
              <a:rPr lang="en-US" sz="5400" b="1" dirty="0" smtClean="0">
                <a:ln w="19050">
                  <a:noFill/>
                  <a:prstDash val="solid"/>
                </a:ln>
                <a:solidFill>
                  <a:srgbClr val="FFFF99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and</a:t>
            </a:r>
          </a:p>
          <a:p>
            <a:pPr marL="0" indent="0" algn="ctr">
              <a:buFont typeface="Arial" pitchFamily="34" charset="0"/>
              <a:buNone/>
            </a:pPr>
            <a:r>
              <a:rPr lang="en-US" sz="5400" b="1" dirty="0" smtClean="0">
                <a:ln w="19050">
                  <a:noFill/>
                  <a:prstDash val="solid"/>
                </a:ln>
                <a:solidFill>
                  <a:srgbClr val="FFFF99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Confidence</a:t>
            </a:r>
            <a:endParaRPr lang="en-US" sz="5400" b="1" dirty="0">
              <a:ln w="19050">
                <a:noFill/>
                <a:prstDash val="solid"/>
              </a:ln>
              <a:solidFill>
                <a:srgbClr val="FFFF99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57707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0"/>
            <a:ext cx="8229600" cy="30781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>
                <a:solidFill>
                  <a:srgbClr val="FFFFCC"/>
                </a:solidFill>
              </a:rPr>
              <a:t>How will you see your child?</a:t>
            </a:r>
            <a:endParaRPr lang="en-US" sz="4000" dirty="0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86422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0"/>
            <a:ext cx="8229600" cy="30781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>
                <a:solidFill>
                  <a:srgbClr val="FFFFCC"/>
                </a:solidFill>
              </a:rPr>
              <a:t>What is love?</a:t>
            </a:r>
            <a:endParaRPr lang="en-US" sz="4000" dirty="0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88221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5353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>
                <a:solidFill>
                  <a:srgbClr val="FFFFCC"/>
                </a:solidFill>
              </a:rPr>
              <a:t>Understanding the basics of behavioral change or progress?</a:t>
            </a:r>
            <a:endParaRPr lang="en-US" sz="4000" dirty="0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00025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 smtClean="0">
                <a:solidFill>
                  <a:srgbClr val="FFFF99"/>
                </a:solidFill>
              </a:rPr>
              <a:t>Finding Competence…</a:t>
            </a:r>
            <a:br>
              <a:rPr lang="en-US" sz="4000" b="1" dirty="0" smtClean="0">
                <a:solidFill>
                  <a:srgbClr val="FFFF99"/>
                </a:solidFill>
              </a:rPr>
            </a:br>
            <a:r>
              <a:rPr lang="en-US" sz="4000" b="1" dirty="0" smtClean="0">
                <a:solidFill>
                  <a:srgbClr val="FFFF99"/>
                </a:solidFill>
              </a:rPr>
              <a:t>…Building Competence</a:t>
            </a:r>
            <a:endParaRPr lang="en-US" sz="4000" b="1" dirty="0">
              <a:solidFill>
                <a:srgbClr val="FFFF99"/>
              </a:solidFill>
            </a:endParaRPr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785751" y="1905000"/>
            <a:ext cx="7772400" cy="4648200"/>
          </a:xfrm>
          <a:prstGeom prst="rect">
            <a:avLst/>
          </a:prstGeom>
          <a:solidFill>
            <a:srgbClr val="FFFFCC"/>
          </a:solidFill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en-US" sz="2400" dirty="0">
                <a:latin typeface="Times New Roman" pitchFamily="18" charset="0"/>
              </a:rPr>
              <a:t>                                                                                                  </a:t>
            </a:r>
          </a:p>
        </p:txBody>
      </p:sp>
      <p:sp>
        <p:nvSpPr>
          <p:cNvPr id="5" name="WordArt 11"/>
          <p:cNvSpPr>
            <a:spLocks noChangeArrowheads="1" noChangeShapeType="1" noTextEdit="1"/>
          </p:cNvSpPr>
          <p:nvPr/>
        </p:nvSpPr>
        <p:spPr bwMode="auto">
          <a:xfrm>
            <a:off x="1828800" y="3124200"/>
            <a:ext cx="685800" cy="838200"/>
          </a:xfrm>
          <a:prstGeom prst="rect">
            <a:avLst/>
          </a:prstGeom>
          <a:ln>
            <a:noFill/>
          </a:ln>
        </p:spPr>
        <p:txBody>
          <a:bodyPr wrap="none" fromWordArt="1">
            <a:prstTxWarp prst="textSlantUp">
              <a:avLst>
                <a:gd name="adj" fmla="val 0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3600" b="1" kern="1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/>
              </a:rPr>
              <a:t>X</a:t>
            </a:r>
          </a:p>
        </p:txBody>
      </p:sp>
      <p:sp>
        <p:nvSpPr>
          <p:cNvPr id="6" name="WordArt 13"/>
          <p:cNvSpPr>
            <a:spLocks noChangeArrowheads="1" noChangeShapeType="1" noTextEdit="1"/>
          </p:cNvSpPr>
          <p:nvPr/>
        </p:nvSpPr>
        <p:spPr bwMode="auto">
          <a:xfrm>
            <a:off x="4038600" y="5105400"/>
            <a:ext cx="685800" cy="838200"/>
          </a:xfrm>
          <a:prstGeom prst="rect">
            <a:avLst/>
          </a:prstGeom>
          <a:ln>
            <a:noFill/>
          </a:ln>
        </p:spPr>
        <p:txBody>
          <a:bodyPr wrap="none" fromWordArt="1">
            <a:prstTxWarp prst="textSlantUp">
              <a:avLst>
                <a:gd name="adj" fmla="val 0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3600" b="1" kern="1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/>
              </a:rPr>
              <a:t>X</a:t>
            </a:r>
          </a:p>
        </p:txBody>
      </p:sp>
      <p:sp>
        <p:nvSpPr>
          <p:cNvPr id="7" name="WordArt 14"/>
          <p:cNvSpPr>
            <a:spLocks noChangeArrowheads="1" noChangeShapeType="1" noTextEdit="1"/>
          </p:cNvSpPr>
          <p:nvPr/>
        </p:nvSpPr>
        <p:spPr bwMode="auto">
          <a:xfrm>
            <a:off x="6477000" y="3124200"/>
            <a:ext cx="685800" cy="838200"/>
          </a:xfrm>
          <a:prstGeom prst="rect">
            <a:avLst/>
          </a:prstGeom>
          <a:ln>
            <a:noFill/>
          </a:ln>
        </p:spPr>
        <p:txBody>
          <a:bodyPr wrap="none" fromWordArt="1">
            <a:prstTxWarp prst="textSlantUp">
              <a:avLst>
                <a:gd name="adj" fmla="val 0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3600" b="1" kern="1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/>
              </a:rPr>
              <a:t>X</a:t>
            </a:r>
          </a:p>
        </p:txBody>
      </p:sp>
      <p:sp>
        <p:nvSpPr>
          <p:cNvPr id="8" name="AutoShape 19"/>
          <p:cNvSpPr>
            <a:spLocks noChangeArrowheads="1"/>
          </p:cNvSpPr>
          <p:nvPr/>
        </p:nvSpPr>
        <p:spPr bwMode="auto">
          <a:xfrm>
            <a:off x="7162800" y="2895600"/>
            <a:ext cx="914400" cy="9144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00B050"/>
          </a:soli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endParaRPr lang="en-US" b="1">
              <a:ln/>
              <a:solidFill>
                <a:schemeClr val="accent3"/>
              </a:solidFill>
            </a:endParaRPr>
          </a:p>
        </p:txBody>
      </p:sp>
      <p:sp>
        <p:nvSpPr>
          <p:cNvPr id="9" name="AutoShape 20"/>
          <p:cNvSpPr>
            <a:spLocks noChangeArrowheads="1"/>
          </p:cNvSpPr>
          <p:nvPr/>
        </p:nvSpPr>
        <p:spPr bwMode="auto">
          <a:xfrm>
            <a:off x="4724400" y="5410200"/>
            <a:ext cx="914400" cy="9144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00B050"/>
          </a:soli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>
              <a:solidFill>
                <a:srgbClr val="00B050"/>
              </a:solidFill>
            </a:endParaRPr>
          </a:p>
        </p:txBody>
      </p:sp>
      <p:sp>
        <p:nvSpPr>
          <p:cNvPr id="10" name="AutoShape 21"/>
          <p:cNvSpPr>
            <a:spLocks noChangeArrowheads="1"/>
          </p:cNvSpPr>
          <p:nvPr/>
        </p:nvSpPr>
        <p:spPr bwMode="auto">
          <a:xfrm>
            <a:off x="2590800" y="3352800"/>
            <a:ext cx="914400" cy="9144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00B050"/>
          </a:soli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>
              <a:solidFill>
                <a:srgbClr val="00B050"/>
              </a:solidFill>
            </a:endParaRPr>
          </a:p>
        </p:txBody>
      </p:sp>
      <p:sp>
        <p:nvSpPr>
          <p:cNvPr id="11" name="AutoShape 22"/>
          <p:cNvSpPr>
            <a:spLocks noChangeArrowheads="1"/>
          </p:cNvSpPr>
          <p:nvPr/>
        </p:nvSpPr>
        <p:spPr bwMode="auto">
          <a:xfrm>
            <a:off x="2057400" y="2895600"/>
            <a:ext cx="1981200" cy="17526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2371" y="10800"/>
                </a:moveTo>
                <a:cubicBezTo>
                  <a:pt x="2371" y="15455"/>
                  <a:pt x="6145" y="19229"/>
                  <a:pt x="10800" y="19229"/>
                </a:cubicBezTo>
                <a:cubicBezTo>
                  <a:pt x="15455" y="19229"/>
                  <a:pt x="19229" y="15455"/>
                  <a:pt x="19229" y="10800"/>
                </a:cubicBezTo>
                <a:cubicBezTo>
                  <a:pt x="19229" y="6145"/>
                  <a:pt x="15455" y="2371"/>
                  <a:pt x="10800" y="2371"/>
                </a:cubicBezTo>
                <a:cubicBezTo>
                  <a:pt x="6145" y="2371"/>
                  <a:pt x="2371" y="6145"/>
                  <a:pt x="2371" y="10800"/>
                </a:cubicBezTo>
                <a:close/>
              </a:path>
            </a:pathLst>
          </a:custGeom>
          <a:solidFill>
            <a:srgbClr val="00B050"/>
          </a:solidFill>
          <a:ln>
            <a:solidFill>
              <a:srgbClr val="00B050"/>
            </a:solidFill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>
              <a:solidFill>
                <a:srgbClr val="00B050"/>
              </a:solidFill>
            </a:endParaRPr>
          </a:p>
        </p:txBody>
      </p:sp>
      <p:sp>
        <p:nvSpPr>
          <p:cNvPr id="12" name="AutoShape 23"/>
          <p:cNvSpPr>
            <a:spLocks noChangeArrowheads="1"/>
          </p:cNvSpPr>
          <p:nvPr/>
        </p:nvSpPr>
        <p:spPr bwMode="auto">
          <a:xfrm>
            <a:off x="1752600" y="2438400"/>
            <a:ext cx="2667000" cy="25908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884" y="10800"/>
                </a:moveTo>
                <a:cubicBezTo>
                  <a:pt x="1884" y="15724"/>
                  <a:pt x="5876" y="19716"/>
                  <a:pt x="10800" y="19716"/>
                </a:cubicBezTo>
                <a:cubicBezTo>
                  <a:pt x="15724" y="19716"/>
                  <a:pt x="19716" y="15724"/>
                  <a:pt x="19716" y="10800"/>
                </a:cubicBezTo>
                <a:cubicBezTo>
                  <a:pt x="19716" y="5876"/>
                  <a:pt x="15724" y="1884"/>
                  <a:pt x="10800" y="1884"/>
                </a:cubicBezTo>
                <a:cubicBezTo>
                  <a:pt x="5876" y="1884"/>
                  <a:pt x="1884" y="5876"/>
                  <a:pt x="1884" y="10800"/>
                </a:cubicBezTo>
                <a:close/>
              </a:path>
            </a:pathLst>
          </a:custGeom>
          <a:solidFill>
            <a:srgbClr val="00B050"/>
          </a:soli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2229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FFFF99"/>
                </a:solidFill>
              </a:rPr>
              <a:t>Learning Not to Undermine Competence</a:t>
            </a:r>
            <a:endParaRPr lang="en-US" sz="3600" b="1" dirty="0">
              <a:solidFill>
                <a:srgbClr val="FFFF99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913969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22410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990600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FFFF99"/>
                </a:solidFill>
              </a:rPr>
              <a:t>Building Competence</a:t>
            </a:r>
            <a:endParaRPr lang="en-US" sz="4800" b="1" dirty="0">
              <a:solidFill>
                <a:srgbClr val="FFFF99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4330982"/>
            <a:ext cx="8229600" cy="106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5400" b="1" dirty="0" smtClean="0">
                <a:solidFill>
                  <a:schemeClr val="tx1"/>
                </a:solidFill>
              </a:rPr>
              <a:t>Social Skills</a:t>
            </a:r>
          </a:p>
          <a:p>
            <a:pPr marL="0" indent="0" algn="ctr">
              <a:buFont typeface="Arial" pitchFamily="34" charset="0"/>
              <a:buNone/>
            </a:pPr>
            <a:r>
              <a:rPr lang="en-US" sz="5400" b="1" dirty="0" smtClean="0">
                <a:solidFill>
                  <a:schemeClr val="tx1"/>
                </a:solidFill>
              </a:rPr>
              <a:t>              </a:t>
            </a:r>
          </a:p>
          <a:p>
            <a:pPr marL="0" indent="0" algn="ctr">
              <a:buFont typeface="Arial" pitchFamily="34" charset="0"/>
              <a:buNone/>
            </a:pPr>
            <a:endParaRPr lang="en-US" sz="5400" b="1" dirty="0" smtClean="0">
              <a:solidFill>
                <a:schemeClr val="tx1"/>
              </a:solidFill>
            </a:endParaRPr>
          </a:p>
          <a:p>
            <a:pPr marL="0" indent="0" algn="ctr">
              <a:buFont typeface="Arial" pitchFamily="34" charset="0"/>
              <a:buNone/>
            </a:pPr>
            <a:endParaRPr lang="en-US" sz="5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8095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011303" y="2667000"/>
            <a:ext cx="3195105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dirty="0" smtClean="0">
                <a:ln w="19050">
                  <a:noFill/>
                  <a:prstDash val="solid"/>
                </a:ln>
                <a:solidFill>
                  <a:srgbClr val="FFFF99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Control</a:t>
            </a:r>
            <a:endParaRPr lang="en-US" sz="6600" b="1" cap="none" spc="0" dirty="0">
              <a:ln w="19050">
                <a:noFill/>
                <a:prstDash val="solid"/>
              </a:ln>
              <a:solidFill>
                <a:srgbClr val="FFFF99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31245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85131" y="2590800"/>
            <a:ext cx="525496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dirty="0" smtClean="0">
                <a:ln w="18415" cmpd="sng">
                  <a:noFill/>
                  <a:prstDash val="solid"/>
                </a:ln>
                <a:solidFill>
                  <a:srgbClr val="FFFF99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How do we define </a:t>
            </a:r>
          </a:p>
          <a:p>
            <a:pPr algn="ctr"/>
            <a:r>
              <a:rPr lang="en-US" sz="4800" dirty="0" smtClean="0">
                <a:ln w="18415" cmpd="sng">
                  <a:noFill/>
                  <a:prstDash val="solid"/>
                </a:ln>
                <a:solidFill>
                  <a:srgbClr val="FFFF99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success?</a:t>
            </a:r>
            <a:endParaRPr lang="en-US" sz="4800" dirty="0">
              <a:ln w="18415" cmpd="sng">
                <a:noFill/>
                <a:prstDash val="solid"/>
              </a:ln>
              <a:solidFill>
                <a:srgbClr val="FFFF99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34873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533400" y="2438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rgbClr val="FFFF0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b="1" dirty="0" smtClean="0">
                <a:solidFill>
                  <a:srgbClr val="FFFF99"/>
                </a:solidFill>
              </a:rPr>
              <a:t>How much control?</a:t>
            </a:r>
            <a:endParaRPr lang="en-US" sz="4400" b="1" dirty="0">
              <a:solidFill>
                <a:srgbClr val="FFFF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888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portland-lighthouse-1.jpg"/>
          <p:cNvPicPr>
            <a:picLocks noGrp="1" noChangeAspect="1"/>
          </p:cNvPicPr>
          <p:nvPr>
            <p:ph idx="1"/>
          </p:nvPr>
        </p:nvPicPr>
        <p:blipFill>
          <a:blip r:embed="rId2"/>
          <a:srcRect l="-18187" r="-18187"/>
          <a:stretch>
            <a:fillRect/>
          </a:stretch>
        </p:blipFill>
        <p:spPr/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533400" y="2438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rgbClr val="FFFF0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b="1" dirty="0" smtClean="0">
                <a:solidFill>
                  <a:srgbClr val="FFFF99"/>
                </a:solidFill>
              </a:rPr>
              <a:t>Effective Monitoring</a:t>
            </a:r>
            <a:endParaRPr lang="en-US" sz="4400" b="1" dirty="0">
              <a:solidFill>
                <a:srgbClr val="FFFF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003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2409" y="1219200"/>
            <a:ext cx="4499182" cy="4525963"/>
          </a:xfrm>
        </p:spPr>
      </p:pic>
    </p:spTree>
    <p:extLst>
      <p:ext uri="{BB962C8B-B14F-4D97-AF65-F5344CB8AC3E}">
        <p14:creationId xmlns:p14="http://schemas.microsoft.com/office/powerpoint/2010/main" val="719701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533400" y="0"/>
            <a:ext cx="8229600" cy="365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rgbClr val="FFFF0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FFFF99"/>
                </a:solidFill>
              </a:rPr>
              <a:t>A Strategy to Build Long-Term </a:t>
            </a:r>
            <a:r>
              <a:rPr lang="en-US" b="1" i="1" dirty="0" smtClean="0">
                <a:solidFill>
                  <a:srgbClr val="00B050"/>
                </a:solidFill>
              </a:rPr>
              <a:t>Inter</a:t>
            </a:r>
            <a:r>
              <a:rPr lang="en-US" b="1" dirty="0" smtClean="0">
                <a:solidFill>
                  <a:srgbClr val="FFFF99"/>
                </a:solidFill>
              </a:rPr>
              <a:t>dependence: </a:t>
            </a:r>
          </a:p>
          <a:p>
            <a:r>
              <a:rPr lang="en-US" b="1" dirty="0" smtClean="0">
                <a:solidFill>
                  <a:srgbClr val="FFFF99"/>
                </a:solidFill>
              </a:rPr>
              <a:t>Offering Independence</a:t>
            </a:r>
          </a:p>
          <a:p>
            <a:r>
              <a:rPr lang="en-US" b="1" dirty="0" smtClean="0">
                <a:solidFill>
                  <a:srgbClr val="FFFF99"/>
                </a:solidFill>
              </a:rPr>
              <a:t>One Step at a Time</a:t>
            </a:r>
            <a:endParaRPr lang="en-US" b="1" dirty="0">
              <a:solidFill>
                <a:srgbClr val="FFFF99"/>
              </a:solidFill>
            </a:endParaRPr>
          </a:p>
        </p:txBody>
      </p:sp>
      <p:pic>
        <p:nvPicPr>
          <p:cNvPr id="1027" name="Picture 3" descr="C:\Users\ElyseandMichael\AppData\Local\Microsoft\Windows\Temporary Internet Files\Content.IE5\O02V564I\MP900422533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1247" y="3024809"/>
            <a:ext cx="3733800" cy="3490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4276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lock Arc 2"/>
          <p:cNvSpPr/>
          <p:nvPr/>
        </p:nvSpPr>
        <p:spPr>
          <a:xfrm>
            <a:off x="-5608116" y="-13636"/>
            <a:ext cx="7220235" cy="7220235"/>
          </a:xfrm>
          <a:prstGeom prst="blockArc">
            <a:avLst>
              <a:gd name="adj1" fmla="val 18900000"/>
              <a:gd name="adj2" fmla="val 2700000"/>
              <a:gd name="adj3" fmla="val 299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-40000" prstMaterial="matte"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" name="Freeform 4"/>
          <p:cNvSpPr/>
          <p:nvPr/>
        </p:nvSpPr>
        <p:spPr>
          <a:xfrm>
            <a:off x="1061654" y="1326796"/>
            <a:ext cx="7549424" cy="825222"/>
          </a:xfrm>
          <a:custGeom>
            <a:avLst/>
            <a:gdLst>
              <a:gd name="connsiteX0" fmla="*/ 0 w 7549424"/>
              <a:gd name="connsiteY0" fmla="*/ 0 h 825222"/>
              <a:gd name="connsiteX1" fmla="*/ 7549424 w 7549424"/>
              <a:gd name="connsiteY1" fmla="*/ 0 h 825222"/>
              <a:gd name="connsiteX2" fmla="*/ 7549424 w 7549424"/>
              <a:gd name="connsiteY2" fmla="*/ 825222 h 825222"/>
              <a:gd name="connsiteX3" fmla="*/ 0 w 7549424"/>
              <a:gd name="connsiteY3" fmla="*/ 825222 h 825222"/>
              <a:gd name="connsiteX4" fmla="*/ 0 w 7549424"/>
              <a:gd name="connsiteY4" fmla="*/ 0 h 8252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549424" h="825222">
                <a:moveTo>
                  <a:pt x="0" y="0"/>
                </a:moveTo>
                <a:lnTo>
                  <a:pt x="7549424" y="0"/>
                </a:lnTo>
                <a:lnTo>
                  <a:pt x="7549424" y="825222"/>
                </a:lnTo>
                <a:lnTo>
                  <a:pt x="0" y="825222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55021" tIns="66040" rIns="66040" bIns="66040" numCol="1" spcCol="1270" anchor="ctr" anchorCtr="0">
            <a:noAutofit/>
          </a:bodyPr>
          <a:lstStyle/>
          <a:p>
            <a:pPr lvl="0" algn="l" defTabSz="1155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kern="1200" dirty="0" smtClean="0"/>
              <a:t>Consider Temperament and Developmental Needs</a:t>
            </a:r>
          </a:p>
        </p:txBody>
      </p:sp>
      <p:sp>
        <p:nvSpPr>
          <p:cNvPr id="6" name="Oval 5"/>
          <p:cNvSpPr/>
          <p:nvPr/>
        </p:nvSpPr>
        <p:spPr>
          <a:xfrm>
            <a:off x="545890" y="1223643"/>
            <a:ext cx="1031528" cy="1031528"/>
          </a:xfrm>
          <a:prstGeom prst="ellipse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0800" h="19050" prst="relaxedInset"/>
            <a:contourClr>
              <a:schemeClr val="bg1"/>
            </a:contourClr>
          </a:sp3d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2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" name="Freeform 6"/>
          <p:cNvSpPr/>
          <p:nvPr/>
        </p:nvSpPr>
        <p:spPr>
          <a:xfrm>
            <a:off x="1534773" y="2564845"/>
            <a:ext cx="7076304" cy="825222"/>
          </a:xfrm>
          <a:custGeom>
            <a:avLst/>
            <a:gdLst>
              <a:gd name="connsiteX0" fmla="*/ 0 w 7076304"/>
              <a:gd name="connsiteY0" fmla="*/ 0 h 825222"/>
              <a:gd name="connsiteX1" fmla="*/ 7076304 w 7076304"/>
              <a:gd name="connsiteY1" fmla="*/ 0 h 825222"/>
              <a:gd name="connsiteX2" fmla="*/ 7076304 w 7076304"/>
              <a:gd name="connsiteY2" fmla="*/ 825222 h 825222"/>
              <a:gd name="connsiteX3" fmla="*/ 0 w 7076304"/>
              <a:gd name="connsiteY3" fmla="*/ 825222 h 825222"/>
              <a:gd name="connsiteX4" fmla="*/ 0 w 7076304"/>
              <a:gd name="connsiteY4" fmla="*/ 0 h 8252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76304" h="825222">
                <a:moveTo>
                  <a:pt x="0" y="0"/>
                </a:moveTo>
                <a:lnTo>
                  <a:pt x="7076304" y="0"/>
                </a:lnTo>
                <a:lnTo>
                  <a:pt x="7076304" y="825222"/>
                </a:lnTo>
                <a:lnTo>
                  <a:pt x="0" y="825222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55021" tIns="66040" rIns="66040" bIns="66040" numCol="1" spcCol="1270" anchor="ctr" anchorCtr="0">
            <a:noAutofit/>
          </a:bodyPr>
          <a:lstStyle/>
          <a:p>
            <a:pPr lvl="0" algn="l" defTabSz="1155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kern="1200" dirty="0" smtClean="0"/>
              <a:t>Listen and Invite Youth to Develop a Plan</a:t>
            </a:r>
            <a:endParaRPr lang="en-US" sz="2000" kern="1200" dirty="0"/>
          </a:p>
        </p:txBody>
      </p:sp>
      <p:sp>
        <p:nvSpPr>
          <p:cNvPr id="8" name="Oval 7"/>
          <p:cNvSpPr/>
          <p:nvPr/>
        </p:nvSpPr>
        <p:spPr>
          <a:xfrm>
            <a:off x="1019009" y="2461692"/>
            <a:ext cx="1031528" cy="1031528"/>
          </a:xfrm>
          <a:prstGeom prst="ellipse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0800" h="19050" prst="relaxedInset"/>
            <a:contourClr>
              <a:schemeClr val="bg1"/>
            </a:contourClr>
          </a:sp3d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2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Freeform 8"/>
          <p:cNvSpPr/>
          <p:nvPr/>
        </p:nvSpPr>
        <p:spPr>
          <a:xfrm>
            <a:off x="1534773" y="3802894"/>
            <a:ext cx="7076304" cy="825222"/>
          </a:xfrm>
          <a:custGeom>
            <a:avLst/>
            <a:gdLst>
              <a:gd name="connsiteX0" fmla="*/ 0 w 7076304"/>
              <a:gd name="connsiteY0" fmla="*/ 0 h 825222"/>
              <a:gd name="connsiteX1" fmla="*/ 7076304 w 7076304"/>
              <a:gd name="connsiteY1" fmla="*/ 0 h 825222"/>
              <a:gd name="connsiteX2" fmla="*/ 7076304 w 7076304"/>
              <a:gd name="connsiteY2" fmla="*/ 825222 h 825222"/>
              <a:gd name="connsiteX3" fmla="*/ 0 w 7076304"/>
              <a:gd name="connsiteY3" fmla="*/ 825222 h 825222"/>
              <a:gd name="connsiteX4" fmla="*/ 0 w 7076304"/>
              <a:gd name="connsiteY4" fmla="*/ 0 h 8252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76304" h="825222">
                <a:moveTo>
                  <a:pt x="0" y="0"/>
                </a:moveTo>
                <a:lnTo>
                  <a:pt x="7076304" y="0"/>
                </a:lnTo>
                <a:lnTo>
                  <a:pt x="7076304" y="825222"/>
                </a:lnTo>
                <a:lnTo>
                  <a:pt x="0" y="825222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55021" tIns="66040" rIns="66040" bIns="66040" numCol="1" spcCol="1270" anchor="ctr" anchorCtr="0">
            <a:noAutofit/>
          </a:bodyPr>
          <a:lstStyle/>
          <a:p>
            <a:pPr lvl="0" algn="l" defTabSz="1155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kern="1200" dirty="0" smtClean="0"/>
              <a:t>Generate a Roadmap of Mastery</a:t>
            </a:r>
            <a:endParaRPr lang="en-US" sz="2000" kern="1200" dirty="0"/>
          </a:p>
        </p:txBody>
      </p:sp>
      <p:sp>
        <p:nvSpPr>
          <p:cNvPr id="10" name="Oval 9"/>
          <p:cNvSpPr/>
          <p:nvPr/>
        </p:nvSpPr>
        <p:spPr>
          <a:xfrm>
            <a:off x="1019009" y="3699741"/>
            <a:ext cx="1031528" cy="1031528"/>
          </a:xfrm>
          <a:prstGeom prst="ellipse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0800" h="19050" prst="relaxedInset"/>
            <a:contourClr>
              <a:schemeClr val="bg1"/>
            </a:contourClr>
          </a:sp3d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2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Freeform 10"/>
          <p:cNvSpPr/>
          <p:nvPr/>
        </p:nvSpPr>
        <p:spPr>
          <a:xfrm>
            <a:off x="1061654" y="5040943"/>
            <a:ext cx="7549424" cy="825222"/>
          </a:xfrm>
          <a:custGeom>
            <a:avLst/>
            <a:gdLst>
              <a:gd name="connsiteX0" fmla="*/ 0 w 7549424"/>
              <a:gd name="connsiteY0" fmla="*/ 0 h 825222"/>
              <a:gd name="connsiteX1" fmla="*/ 7549424 w 7549424"/>
              <a:gd name="connsiteY1" fmla="*/ 0 h 825222"/>
              <a:gd name="connsiteX2" fmla="*/ 7549424 w 7549424"/>
              <a:gd name="connsiteY2" fmla="*/ 825222 h 825222"/>
              <a:gd name="connsiteX3" fmla="*/ 0 w 7549424"/>
              <a:gd name="connsiteY3" fmla="*/ 825222 h 825222"/>
              <a:gd name="connsiteX4" fmla="*/ 0 w 7549424"/>
              <a:gd name="connsiteY4" fmla="*/ 0 h 8252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549424" h="825222">
                <a:moveTo>
                  <a:pt x="0" y="0"/>
                </a:moveTo>
                <a:lnTo>
                  <a:pt x="7549424" y="0"/>
                </a:lnTo>
                <a:lnTo>
                  <a:pt x="7549424" y="825222"/>
                </a:lnTo>
                <a:lnTo>
                  <a:pt x="0" y="825222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55021" tIns="66040" rIns="66040" bIns="66040" numCol="1" spcCol="1270" anchor="ctr" anchorCtr="0">
            <a:noAutofit/>
          </a:bodyPr>
          <a:lstStyle/>
          <a:p>
            <a:pPr lvl="0" algn="l" defTabSz="1155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kern="1200" dirty="0" smtClean="0"/>
              <a:t>Independence is Earned through Displaying Responsibility</a:t>
            </a:r>
            <a:endParaRPr lang="en-US" sz="2000" kern="1200" dirty="0"/>
          </a:p>
        </p:txBody>
      </p:sp>
      <p:sp>
        <p:nvSpPr>
          <p:cNvPr id="12" name="Oval 11"/>
          <p:cNvSpPr/>
          <p:nvPr/>
        </p:nvSpPr>
        <p:spPr>
          <a:xfrm>
            <a:off x="545890" y="4937790"/>
            <a:ext cx="1031528" cy="1031528"/>
          </a:xfrm>
          <a:prstGeom prst="ellipse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0800" h="19050" prst="relaxedInset"/>
            <a:contourClr>
              <a:schemeClr val="bg1"/>
            </a:contourClr>
          </a:sp3d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2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772265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9" grpId="0" animBg="1"/>
      <p:bldP spid="11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445681" y="2590800"/>
            <a:ext cx="630172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0">
                  <a:noFill/>
                  <a:prstDash val="solid"/>
                </a:ln>
                <a:solidFill>
                  <a:srgbClr val="FFFF99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Stress and Coping</a:t>
            </a:r>
            <a:endParaRPr lang="en-US" sz="5400" b="1" cap="none" spc="0" dirty="0">
              <a:ln w="19050">
                <a:noFill/>
                <a:prstDash val="solid"/>
              </a:ln>
              <a:solidFill>
                <a:srgbClr val="FFFF99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49919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solidFill>
                  <a:srgbClr val="FFFF99"/>
                </a:solidFill>
              </a:rPr>
              <a:t>Resilience</a:t>
            </a:r>
            <a:endParaRPr lang="en-US" sz="4400" b="1" dirty="0">
              <a:solidFill>
                <a:srgbClr val="FFFF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Is about learning to cope, in a positive way with life’s inevitable stressors</a:t>
            </a:r>
          </a:p>
          <a:p>
            <a:endParaRPr lang="en-US" sz="3600" dirty="0" smtClean="0"/>
          </a:p>
          <a:p>
            <a:r>
              <a:rPr lang="en-US" sz="3600" dirty="0" smtClean="0"/>
              <a:t>We might do our greatest good by raising youth with a wide repertoire of positive coping strategies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698623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AutoShape 6"/>
          <p:cNvSpPr>
            <a:spLocks noChangeArrowheads="1"/>
          </p:cNvSpPr>
          <p:nvPr/>
        </p:nvSpPr>
        <p:spPr bwMode="auto">
          <a:xfrm>
            <a:off x="0" y="2209800"/>
            <a:ext cx="2362200" cy="2438400"/>
          </a:xfrm>
          <a:prstGeom prst="irregularSeal2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just"/>
            <a:endParaRPr lang="en-US" sz="2400">
              <a:latin typeface="Times New Roman" pitchFamily="18" charset="0"/>
            </a:endParaRPr>
          </a:p>
        </p:txBody>
      </p:sp>
      <p:sp>
        <p:nvSpPr>
          <p:cNvPr id="103432" name="Text Box 19"/>
          <p:cNvSpPr txBox="1">
            <a:spLocks noChangeArrowheads="1"/>
          </p:cNvSpPr>
          <p:nvPr/>
        </p:nvSpPr>
        <p:spPr bwMode="auto">
          <a:xfrm>
            <a:off x="533399" y="3156829"/>
            <a:ext cx="15883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Stress</a:t>
            </a:r>
          </a:p>
        </p:txBody>
      </p:sp>
      <p:sp>
        <p:nvSpPr>
          <p:cNvPr id="103437" name="AutoShape 25"/>
          <p:cNvSpPr>
            <a:spLocks noChangeArrowheads="1"/>
          </p:cNvSpPr>
          <p:nvPr/>
        </p:nvSpPr>
        <p:spPr bwMode="auto">
          <a:xfrm rot="10800000">
            <a:off x="533400" y="4419600"/>
            <a:ext cx="6103914" cy="19812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9772" y="15205"/>
                </a:moveTo>
                <a:cubicBezTo>
                  <a:pt x="20445" y="13834"/>
                  <a:pt x="20796" y="12327"/>
                  <a:pt x="20796" y="10800"/>
                </a:cubicBezTo>
                <a:cubicBezTo>
                  <a:pt x="20796" y="5279"/>
                  <a:pt x="16320" y="804"/>
                  <a:pt x="10800" y="804"/>
                </a:cubicBezTo>
                <a:cubicBezTo>
                  <a:pt x="6777" y="803"/>
                  <a:pt x="3147" y="3215"/>
                  <a:pt x="1586" y="6922"/>
                </a:cubicBezTo>
                <a:lnTo>
                  <a:pt x="845" y="6610"/>
                </a:lnTo>
                <a:cubicBezTo>
                  <a:pt x="2531" y="2604"/>
                  <a:pt x="6454" y="-1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2450"/>
                  <a:pt x="21221" y="14078"/>
                  <a:pt x="20494" y="15560"/>
                </a:cubicBezTo>
                <a:lnTo>
                  <a:pt x="22917" y="16750"/>
                </a:lnTo>
                <a:lnTo>
                  <a:pt x="18765" y="18167"/>
                </a:lnTo>
                <a:lnTo>
                  <a:pt x="17349" y="14015"/>
                </a:lnTo>
                <a:lnTo>
                  <a:pt x="19772" y="15205"/>
                </a:lnTo>
                <a:close/>
              </a:path>
            </a:pathLst>
          </a:cu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ot="10800000" wrap="none" anchor="ctr"/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2714379" y="2743200"/>
            <a:ext cx="1711157" cy="1350477"/>
            <a:chOff x="3048000" y="2743200"/>
            <a:chExt cx="2030680" cy="1553025"/>
          </a:xfrm>
        </p:grpSpPr>
        <p:sp>
          <p:nvSpPr>
            <p:cNvPr id="103441" name="Oval 35"/>
            <p:cNvSpPr>
              <a:spLocks noChangeArrowheads="1"/>
            </p:cNvSpPr>
            <p:nvPr/>
          </p:nvSpPr>
          <p:spPr bwMode="auto">
            <a:xfrm>
              <a:off x="3048000" y="2743200"/>
              <a:ext cx="2016825" cy="1553025"/>
            </a:xfrm>
            <a:prstGeom prst="ellipse">
              <a:avLst/>
            </a:prstGeom>
            <a:solidFill>
              <a:schemeClr val="tx1"/>
            </a:solidFill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sz="2400" dirty="0">
                <a:latin typeface="Times New Roman" pitchFamily="18" charset="0"/>
              </a:endParaRPr>
            </a:p>
          </p:txBody>
        </p:sp>
        <p:sp>
          <p:nvSpPr>
            <p:cNvPr id="103446" name="Text Box 37"/>
            <p:cNvSpPr txBox="1">
              <a:spLocks noChangeArrowheads="1"/>
            </p:cNvSpPr>
            <p:nvPr/>
          </p:nvSpPr>
          <p:spPr bwMode="auto">
            <a:xfrm>
              <a:off x="3097480" y="3231119"/>
              <a:ext cx="198120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>
              <a:lvl1pPr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2000" b="1" dirty="0">
                  <a:ln w="50800"/>
                  <a:solidFill>
                    <a:schemeClr val="bg1">
                      <a:shade val="50000"/>
                    </a:schemeClr>
                  </a:solidFill>
                </a:rPr>
                <a:t>Discomfort</a:t>
              </a: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4911487" y="1568583"/>
            <a:ext cx="1641713" cy="1417729"/>
            <a:chOff x="3048000" y="2743200"/>
            <a:chExt cx="2016825" cy="1553025"/>
          </a:xfrm>
        </p:grpSpPr>
        <p:sp>
          <p:nvSpPr>
            <p:cNvPr id="27" name="Oval 35"/>
            <p:cNvSpPr>
              <a:spLocks noChangeArrowheads="1"/>
            </p:cNvSpPr>
            <p:nvPr/>
          </p:nvSpPr>
          <p:spPr bwMode="auto">
            <a:xfrm>
              <a:off x="3048000" y="2743200"/>
              <a:ext cx="2016825" cy="1553025"/>
            </a:xfrm>
            <a:prstGeom prst="rect">
              <a:avLst/>
            </a:prstGeom>
            <a:solidFill>
              <a:schemeClr val="tx1"/>
            </a:solidFill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sz="2000" dirty="0">
                <a:latin typeface="Times New Roman" pitchFamily="18" charset="0"/>
              </a:endParaRPr>
            </a:p>
          </p:txBody>
        </p:sp>
        <p:sp>
          <p:nvSpPr>
            <p:cNvPr id="28" name="Text Box 37"/>
            <p:cNvSpPr txBox="1">
              <a:spLocks noChangeArrowheads="1"/>
            </p:cNvSpPr>
            <p:nvPr/>
          </p:nvSpPr>
          <p:spPr bwMode="auto">
            <a:xfrm>
              <a:off x="3048000" y="2878496"/>
              <a:ext cx="1981200" cy="1015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>
              <a:lvl1pPr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2000" b="1" dirty="0" smtClean="0">
                  <a:ln w="50800"/>
                  <a:solidFill>
                    <a:schemeClr val="bg1">
                      <a:shade val="50000"/>
                    </a:schemeClr>
                  </a:solidFill>
                </a:rPr>
                <a:t>Positive Coping Strategies</a:t>
              </a:r>
              <a:endParaRPr lang="en-US" sz="2000" b="1" dirty="0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7365535" y="347853"/>
            <a:ext cx="1479642" cy="949140"/>
            <a:chOff x="3079668" y="2571501"/>
            <a:chExt cx="2016825" cy="1553025"/>
          </a:xfrm>
        </p:grpSpPr>
        <p:sp>
          <p:nvSpPr>
            <p:cNvPr id="30" name="Oval 35"/>
            <p:cNvSpPr>
              <a:spLocks noChangeArrowheads="1"/>
            </p:cNvSpPr>
            <p:nvPr/>
          </p:nvSpPr>
          <p:spPr bwMode="auto">
            <a:xfrm>
              <a:off x="3079668" y="2571501"/>
              <a:ext cx="2016825" cy="1553025"/>
            </a:xfrm>
            <a:prstGeom prst="ellipse">
              <a:avLst/>
            </a:prstGeom>
            <a:solidFill>
              <a:schemeClr val="tx1"/>
            </a:solidFill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sz="2400" dirty="0">
                <a:latin typeface="Times New Roman" pitchFamily="18" charset="0"/>
              </a:endParaRPr>
            </a:p>
          </p:txBody>
        </p:sp>
        <p:sp>
          <p:nvSpPr>
            <p:cNvPr id="31" name="Text Box 37"/>
            <p:cNvSpPr txBox="1">
              <a:spLocks noChangeArrowheads="1"/>
            </p:cNvSpPr>
            <p:nvPr/>
          </p:nvSpPr>
          <p:spPr bwMode="auto">
            <a:xfrm>
              <a:off x="3097482" y="3020675"/>
              <a:ext cx="1981200" cy="6546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>
              <a:lvl1pPr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2000" b="1" dirty="0" smtClean="0">
                  <a:ln w="50800"/>
                  <a:solidFill>
                    <a:schemeClr val="bg1">
                      <a:shade val="50000"/>
                    </a:schemeClr>
                  </a:solidFill>
                </a:rPr>
                <a:t>Relief</a:t>
              </a:r>
              <a:endParaRPr lang="en-US" sz="2000" b="1" dirty="0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5428186" y="4107208"/>
            <a:ext cx="1549554" cy="1417729"/>
            <a:chOff x="3048000" y="2743200"/>
            <a:chExt cx="2016825" cy="1553025"/>
          </a:xfrm>
        </p:grpSpPr>
        <p:sp>
          <p:nvSpPr>
            <p:cNvPr id="33" name="Oval 35"/>
            <p:cNvSpPr>
              <a:spLocks noChangeArrowheads="1"/>
            </p:cNvSpPr>
            <p:nvPr/>
          </p:nvSpPr>
          <p:spPr bwMode="auto">
            <a:xfrm>
              <a:off x="3048000" y="2743200"/>
              <a:ext cx="2016825" cy="1553025"/>
            </a:xfrm>
            <a:prstGeom prst="rect">
              <a:avLst/>
            </a:prstGeom>
            <a:solidFill>
              <a:schemeClr val="tx1"/>
            </a:solidFill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sz="2400" dirty="0">
                <a:latin typeface="Times New Roman" pitchFamily="18" charset="0"/>
              </a:endParaRPr>
            </a:p>
          </p:txBody>
        </p:sp>
        <p:sp>
          <p:nvSpPr>
            <p:cNvPr id="34" name="Text Box 37"/>
            <p:cNvSpPr txBox="1">
              <a:spLocks noChangeArrowheads="1"/>
            </p:cNvSpPr>
            <p:nvPr/>
          </p:nvSpPr>
          <p:spPr bwMode="auto">
            <a:xfrm>
              <a:off x="3048000" y="2878496"/>
              <a:ext cx="1981200" cy="1015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>
              <a:lvl1pPr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2000" b="1" dirty="0" smtClean="0">
                  <a:ln w="50800"/>
                  <a:solidFill>
                    <a:schemeClr val="bg1">
                      <a:shade val="50000"/>
                    </a:schemeClr>
                  </a:solidFill>
                </a:rPr>
                <a:t>Negative Coping Strategies</a:t>
              </a:r>
              <a:endParaRPr lang="en-US" sz="2000" b="1" dirty="0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</p:grpSp>
      <p:cxnSp>
        <p:nvCxnSpPr>
          <p:cNvPr id="6" name="Straight Arrow Connector 5"/>
          <p:cNvCxnSpPr/>
          <p:nvPr/>
        </p:nvCxnSpPr>
        <p:spPr>
          <a:xfrm>
            <a:off x="2057400" y="3470770"/>
            <a:ext cx="609600" cy="0"/>
          </a:xfrm>
          <a:prstGeom prst="straightConnector1">
            <a:avLst/>
          </a:prstGeom>
          <a:ln>
            <a:solidFill>
              <a:srgbClr val="FFFFFF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4142507" y="4093677"/>
            <a:ext cx="1078676" cy="396845"/>
          </a:xfrm>
          <a:prstGeom prst="straightConnector1">
            <a:avLst/>
          </a:prstGeom>
          <a:ln>
            <a:solidFill>
              <a:srgbClr val="FFFFFF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4107871" y="2336486"/>
            <a:ext cx="680853" cy="406714"/>
          </a:xfrm>
          <a:prstGeom prst="straightConnector1">
            <a:avLst/>
          </a:prstGeom>
          <a:ln>
            <a:solidFill>
              <a:srgbClr val="FFFFFF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V="1">
            <a:off x="6637314" y="1093636"/>
            <a:ext cx="680853" cy="406714"/>
          </a:xfrm>
          <a:prstGeom prst="straightConnector1">
            <a:avLst/>
          </a:prstGeom>
          <a:ln>
            <a:solidFill>
              <a:srgbClr val="FFFFFF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4084937" y="2306966"/>
            <a:ext cx="738251" cy="465753"/>
          </a:xfrm>
          <a:prstGeom prst="straightConnector1">
            <a:avLst/>
          </a:prstGeom>
          <a:ln w="76200"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2188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686800" cy="50593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100" b="1" dirty="0" smtClean="0"/>
              <a:t>Distinguishing Paper tigers from Real tigers</a:t>
            </a:r>
          </a:p>
          <a:p>
            <a:pPr marL="0" indent="0">
              <a:buNone/>
            </a:pPr>
            <a:endParaRPr lang="en-US" sz="3100" b="1" dirty="0" smtClean="0"/>
          </a:p>
          <a:p>
            <a:pPr marL="0" indent="0">
              <a:buNone/>
            </a:pPr>
            <a:endParaRPr lang="en-US" sz="3100" b="1" dirty="0"/>
          </a:p>
          <a:p>
            <a:pPr marL="0" indent="0">
              <a:buNone/>
            </a:pPr>
            <a:endParaRPr lang="en-US" sz="3100" b="1" dirty="0"/>
          </a:p>
          <a:p>
            <a:pPr marL="0" indent="0">
              <a:buNone/>
            </a:pPr>
            <a:r>
              <a:rPr lang="en-US" sz="3100" b="1" dirty="0" smtClean="0"/>
              <a:t>Knowing when bad things are temporary</a:t>
            </a:r>
          </a:p>
          <a:p>
            <a:pPr marL="0" indent="0">
              <a:buNone/>
            </a:pPr>
            <a:endParaRPr lang="en-US" sz="3100" b="1" dirty="0" smtClean="0"/>
          </a:p>
          <a:p>
            <a:pPr marL="0" indent="0">
              <a:buNone/>
            </a:pPr>
            <a:endParaRPr lang="en-US" sz="3100" b="1" dirty="0"/>
          </a:p>
          <a:p>
            <a:pPr marL="0" indent="0">
              <a:buNone/>
            </a:pPr>
            <a:endParaRPr lang="en-US" sz="3100" b="1" dirty="0"/>
          </a:p>
          <a:p>
            <a:pPr marL="0" indent="0">
              <a:buNone/>
            </a:pPr>
            <a:r>
              <a:rPr lang="en-US" sz="3100" b="1" dirty="0" smtClean="0"/>
              <a:t>Knowing when good things are permanent</a:t>
            </a:r>
            <a:endParaRPr lang="en-US" sz="3100" b="1" dirty="0"/>
          </a:p>
        </p:txBody>
      </p:sp>
    </p:spTree>
    <p:extLst>
      <p:ext uri="{BB962C8B-B14F-4D97-AF65-F5344CB8AC3E}">
        <p14:creationId xmlns:p14="http://schemas.microsoft.com/office/powerpoint/2010/main" val="2994539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8892953"/>
              </p:ext>
            </p:extLst>
          </p:nvPr>
        </p:nvGraphicFramePr>
        <p:xfrm>
          <a:off x="152400" y="1524000"/>
          <a:ext cx="83820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Rectangle 7"/>
          <p:cNvSpPr/>
          <p:nvPr/>
        </p:nvSpPr>
        <p:spPr>
          <a:xfrm>
            <a:off x="2604655" y="1524000"/>
            <a:ext cx="3990195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000" b="1" cap="none" spc="0" dirty="0" smtClean="0">
                <a:ln w="19050">
                  <a:noFill/>
                  <a:prstDash val="solid"/>
                </a:ln>
                <a:solidFill>
                  <a:srgbClr val="FFFF99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Resilience</a:t>
            </a:r>
            <a:endParaRPr lang="en-US" sz="6000" b="1" cap="none" spc="0" dirty="0">
              <a:ln w="19050">
                <a:noFill/>
                <a:prstDash val="solid"/>
              </a:ln>
              <a:solidFill>
                <a:srgbClr val="FFFF99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70717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 smtClean="0">
                <a:solidFill>
                  <a:srgbClr val="FFFF99"/>
                </a:solidFill>
              </a:rPr>
              <a:t>Coping</a:t>
            </a:r>
            <a:endParaRPr lang="en-US" sz="4800" b="1" dirty="0">
              <a:solidFill>
                <a:srgbClr val="FFFF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3600" dirty="0" smtClean="0"/>
          </a:p>
          <a:p>
            <a:pPr marL="0" indent="0">
              <a:buNone/>
            </a:pPr>
            <a:r>
              <a:rPr lang="en-US" sz="3600" dirty="0" smtClean="0"/>
              <a:t>Engagement vs. Disengagement</a:t>
            </a:r>
          </a:p>
          <a:p>
            <a:pPr marL="0" indent="0">
              <a:buNone/>
            </a:pPr>
            <a:endParaRPr lang="en-US" sz="3600" dirty="0" smtClean="0"/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 smtClean="0"/>
              <a:t>Emotion Focused vs. Problem Focused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58525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563479" y="11049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rgbClr val="FFFF0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b="1" dirty="0" smtClean="0">
                <a:solidFill>
                  <a:srgbClr val="FFFF99"/>
                </a:solidFill>
              </a:rPr>
              <a:t>A Stress Management Plan for Teens</a:t>
            </a:r>
            <a:endParaRPr lang="en-US" b="1" dirty="0" smtClean="0">
              <a:solidFill>
                <a:srgbClr val="FFFFFF"/>
              </a:solidFill>
            </a:endParaRPr>
          </a:p>
          <a:p>
            <a:pPr algn="l"/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30179" y="4876800"/>
            <a:ext cx="7391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FFFF"/>
                </a:solidFill>
              </a:rPr>
              <a:t>Shhhhh … It is a </a:t>
            </a:r>
            <a:r>
              <a:rPr lang="en-US" sz="3200" b="1" dirty="0">
                <a:solidFill>
                  <a:srgbClr val="FF0000"/>
                </a:solidFill>
              </a:rPr>
              <a:t>Great</a:t>
            </a:r>
            <a:r>
              <a:rPr lang="en-US" sz="3200" b="1" dirty="0">
                <a:solidFill>
                  <a:srgbClr val="FFFFFF"/>
                </a:solidFill>
              </a:rPr>
              <a:t> Way to Build a College Resume</a:t>
            </a:r>
          </a:p>
          <a:p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830179" y="2819400"/>
            <a:ext cx="7391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FFFF"/>
                </a:solidFill>
              </a:rPr>
              <a:t>(It Might Just Work For You)</a:t>
            </a:r>
            <a:endParaRPr lang="en-US" sz="3200" b="1" dirty="0">
              <a:solidFill>
                <a:srgbClr val="FFFFFF"/>
              </a:solidFill>
            </a:endParaRP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68435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 smtClean="0">
                <a:solidFill>
                  <a:srgbClr val="FFFF99"/>
                </a:solidFill>
              </a:rPr>
              <a:t>Stress Management: </a:t>
            </a:r>
            <a:br>
              <a:rPr lang="en-US" sz="4000" b="1" dirty="0" smtClean="0">
                <a:solidFill>
                  <a:srgbClr val="FFFF99"/>
                </a:solidFill>
              </a:rPr>
            </a:br>
            <a:r>
              <a:rPr lang="en-US" sz="4000" b="1" dirty="0" smtClean="0">
                <a:solidFill>
                  <a:srgbClr val="FFFF99"/>
                </a:solidFill>
              </a:rPr>
              <a:t>Tackling the Problem</a:t>
            </a:r>
            <a:endParaRPr lang="en-US" sz="4000" b="1" dirty="0">
              <a:solidFill>
                <a:srgbClr val="FFFF99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458903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61965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FFFF99"/>
                </a:solidFill>
              </a:rPr>
              <a:t>Serenity Prayer</a:t>
            </a:r>
            <a:endParaRPr lang="en-US" sz="4000" b="1" dirty="0">
              <a:solidFill>
                <a:srgbClr val="FFFF99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14400" y="1747652"/>
            <a:ext cx="7543800" cy="3962400"/>
          </a:xfrm>
          <a:prstGeom prst="flowChartPunchedTap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i="1" dirty="0" smtClean="0"/>
              <a:t>Grant me the serenity to accept the things I cannot change; courage to change the things I can; and wisdom to know the difference. </a:t>
            </a:r>
            <a:endParaRPr lang="en-US" sz="3600" i="1" dirty="0"/>
          </a:p>
        </p:txBody>
      </p:sp>
    </p:spTree>
    <p:extLst>
      <p:ext uri="{BB962C8B-B14F-4D97-AF65-F5344CB8AC3E}">
        <p14:creationId xmlns:p14="http://schemas.microsoft.com/office/powerpoint/2010/main" val="2254966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 smtClean="0">
                <a:solidFill>
                  <a:srgbClr val="FFFF99"/>
                </a:solidFill>
              </a:rPr>
              <a:t>Stress Management:</a:t>
            </a:r>
            <a:br>
              <a:rPr lang="en-US" sz="4000" b="1" dirty="0" smtClean="0">
                <a:solidFill>
                  <a:srgbClr val="FFFF99"/>
                </a:solidFill>
              </a:rPr>
            </a:br>
            <a:r>
              <a:rPr lang="en-US" sz="4000" b="1" dirty="0" smtClean="0">
                <a:solidFill>
                  <a:srgbClr val="FFFF99"/>
                </a:solidFill>
              </a:rPr>
              <a:t>Taking Care of my Body</a:t>
            </a:r>
            <a:endParaRPr lang="en-US" sz="4000" b="1" dirty="0">
              <a:solidFill>
                <a:srgbClr val="FFFF99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718674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09934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 smtClean="0">
                <a:solidFill>
                  <a:srgbClr val="FFFF99"/>
                </a:solidFill>
              </a:rPr>
              <a:t>Stress Management: </a:t>
            </a:r>
            <a:br>
              <a:rPr lang="en-US" sz="4000" b="1" dirty="0" smtClean="0">
                <a:solidFill>
                  <a:srgbClr val="FFFF99"/>
                </a:solidFill>
              </a:rPr>
            </a:br>
            <a:r>
              <a:rPr lang="en-US" sz="4000" b="1" dirty="0" smtClean="0">
                <a:solidFill>
                  <a:srgbClr val="FFFF99"/>
                </a:solidFill>
              </a:rPr>
              <a:t>Taking Care of my Body</a:t>
            </a:r>
            <a:endParaRPr lang="en-US" sz="4000" b="1" dirty="0">
              <a:solidFill>
                <a:srgbClr val="FFFF99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830862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90530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 smtClean="0">
                <a:solidFill>
                  <a:srgbClr val="FFFF99"/>
                </a:solidFill>
              </a:rPr>
              <a:t>Stress Management:</a:t>
            </a:r>
            <a:br>
              <a:rPr lang="en-US" sz="4000" b="1" dirty="0" smtClean="0">
                <a:solidFill>
                  <a:srgbClr val="FFFF99"/>
                </a:solidFill>
              </a:rPr>
            </a:br>
            <a:r>
              <a:rPr lang="en-US" sz="4000" b="1" dirty="0" smtClean="0">
                <a:solidFill>
                  <a:srgbClr val="FFFF99"/>
                </a:solidFill>
              </a:rPr>
              <a:t>Taking Care of my Body</a:t>
            </a:r>
            <a:endParaRPr lang="en-US" sz="4000" b="1" dirty="0">
              <a:solidFill>
                <a:srgbClr val="FFFF99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860559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3609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 smtClean="0">
                <a:solidFill>
                  <a:srgbClr val="FFFF99"/>
                </a:solidFill>
              </a:rPr>
              <a:t>Stress Management: </a:t>
            </a:r>
            <a:br>
              <a:rPr lang="en-US" sz="4000" b="1" dirty="0" smtClean="0">
                <a:solidFill>
                  <a:srgbClr val="FFFF99"/>
                </a:solidFill>
              </a:rPr>
            </a:br>
            <a:r>
              <a:rPr lang="en-US" sz="4000" b="1" dirty="0" smtClean="0">
                <a:solidFill>
                  <a:srgbClr val="FFFF99"/>
                </a:solidFill>
              </a:rPr>
              <a:t>Managing Emotions</a:t>
            </a:r>
            <a:endParaRPr lang="en-US" sz="4000" b="1" dirty="0">
              <a:solidFill>
                <a:srgbClr val="FFFF99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088176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1014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667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>
                <a:solidFill>
                  <a:srgbClr val="FFFF99"/>
                </a:solidFill>
              </a:rPr>
              <a:t>The worst thing is not to be </a:t>
            </a:r>
            <a:r>
              <a:rPr lang="en-US" sz="4000" b="1" dirty="0" smtClean="0">
                <a:solidFill>
                  <a:srgbClr val="FF0000"/>
                </a:solidFill>
              </a:rPr>
              <a:t>stressed</a:t>
            </a:r>
            <a:r>
              <a:rPr lang="en-US" sz="4000" b="1" dirty="0" smtClean="0">
                <a:solidFill>
                  <a:srgbClr val="FFFF99"/>
                </a:solidFill>
              </a:rPr>
              <a:t> … it is to be </a:t>
            </a:r>
            <a:r>
              <a:rPr lang="en-US" sz="4000" b="1" dirty="0" smtClean="0">
                <a:solidFill>
                  <a:schemeClr val="tx1"/>
                </a:solidFill>
              </a:rPr>
              <a:t>NUMB</a:t>
            </a:r>
            <a:endParaRPr lang="en-US" sz="4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3047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 smtClean="0">
                <a:solidFill>
                  <a:srgbClr val="FFFF99"/>
                </a:solidFill>
              </a:rPr>
              <a:t>Stress Management: </a:t>
            </a:r>
            <a:br>
              <a:rPr lang="en-US" sz="4000" b="1" dirty="0" smtClean="0">
                <a:solidFill>
                  <a:srgbClr val="FFFF99"/>
                </a:solidFill>
              </a:rPr>
            </a:br>
            <a:r>
              <a:rPr lang="en-US" sz="4000" b="1" dirty="0" smtClean="0">
                <a:solidFill>
                  <a:srgbClr val="FFFF99"/>
                </a:solidFill>
              </a:rPr>
              <a:t>Making the World Better</a:t>
            </a:r>
            <a:endParaRPr lang="en-US" sz="4000" b="1" dirty="0">
              <a:solidFill>
                <a:srgbClr val="FFFF99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054769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09645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38418" y="2647207"/>
            <a:ext cx="6970178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 smtClean="0">
                <a:ln w="19050">
                  <a:noFill/>
                  <a:prstDash val="solid"/>
                </a:ln>
                <a:solidFill>
                  <a:srgbClr val="FFFF99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Resilience is a mindset</a:t>
            </a:r>
            <a:endParaRPr lang="en-US" sz="4800" b="1" cap="none" spc="0" dirty="0">
              <a:ln w="19050">
                <a:noFill/>
                <a:prstDash val="solid"/>
              </a:ln>
              <a:solidFill>
                <a:srgbClr val="FFFF99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11658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FFFF99"/>
                </a:solidFill>
              </a:rPr>
              <a:t>When Resilience Reaches Its Limits</a:t>
            </a:r>
            <a:endParaRPr lang="en-US" sz="3600" b="1" dirty="0">
              <a:solidFill>
                <a:srgbClr val="FFFF99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23536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rgbClr val="FFFF99"/>
                </a:solidFill>
              </a:rPr>
              <a:t>When Your Tolerance Reaches Its Limits</a:t>
            </a:r>
            <a:endParaRPr lang="en-US" b="1" dirty="0">
              <a:solidFill>
                <a:srgbClr val="FFFF99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575309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78567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5562600"/>
          </a:xfrm>
        </p:spPr>
        <p:txBody>
          <a:bodyPr>
            <a:normAutofit/>
          </a:bodyPr>
          <a:lstStyle/>
          <a:p>
            <a:r>
              <a:rPr lang="en-US" sz="4400" b="1" dirty="0" smtClean="0">
                <a:solidFill>
                  <a:srgbClr val="FFFF99"/>
                </a:solidFill>
              </a:rPr>
              <a:t>The Greatest Gift You Can Give Your Child</a:t>
            </a:r>
            <a:endParaRPr lang="en-US" sz="4400" b="1" dirty="0">
              <a:solidFill>
                <a:srgbClr val="FFFF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9975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8956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FFFF99"/>
                </a:solidFill>
              </a:rPr>
              <a:t>Fosteringresilience.com</a:t>
            </a:r>
            <a:endParaRPr lang="en-US" sz="4000" b="1" dirty="0">
              <a:solidFill>
                <a:srgbClr val="FFFF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242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381000" y="609600"/>
            <a:ext cx="8229600" cy="4038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rgbClr val="FFFF0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b="1" dirty="0" smtClean="0">
                <a:solidFill>
                  <a:srgbClr val="FFFF99"/>
                </a:solidFill>
              </a:rPr>
              <a:t>Resilience</a:t>
            </a:r>
            <a:r>
              <a:rPr lang="en-US" sz="5400" b="1" dirty="0" smtClean="0"/>
              <a:t> </a:t>
            </a:r>
            <a:br>
              <a:rPr lang="en-US" sz="5400" b="1" dirty="0" smtClean="0"/>
            </a:br>
            <a:r>
              <a:rPr lang="en-US" sz="5400" b="1" dirty="0" smtClean="0">
                <a:solidFill>
                  <a:schemeClr val="tx1"/>
                </a:solidFill>
              </a:rPr>
              <a:t>is</a:t>
            </a:r>
            <a:br>
              <a:rPr lang="en-US" sz="5400" b="1" dirty="0" smtClean="0">
                <a:solidFill>
                  <a:schemeClr val="tx1"/>
                </a:solidFill>
              </a:rPr>
            </a:br>
            <a:r>
              <a:rPr lang="en-US" sz="5400" b="1" dirty="0" smtClean="0">
                <a:solidFill>
                  <a:schemeClr val="tx1"/>
                </a:solidFill>
              </a:rPr>
              <a:t>NOT</a:t>
            </a:r>
            <a:r>
              <a:rPr lang="en-US" sz="5400" b="1" dirty="0" smtClean="0"/>
              <a:t/>
            </a:r>
            <a:br>
              <a:rPr lang="en-US" sz="5400" b="1" dirty="0" smtClean="0"/>
            </a:br>
            <a:r>
              <a:rPr lang="en-US" sz="5400" b="1" dirty="0" smtClean="0">
                <a:solidFill>
                  <a:schemeClr val="tx1"/>
                </a:solidFill>
              </a:rPr>
              <a:t>invulnerability</a:t>
            </a:r>
            <a:endParaRPr lang="en-US" sz="5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3901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FFFF99"/>
                </a:solidFill>
              </a:rPr>
              <a:t>The bottom line</a:t>
            </a:r>
            <a:endParaRPr lang="en-US" sz="5400" b="1" dirty="0">
              <a:solidFill>
                <a:srgbClr val="FFFF99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85968" y="15240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3600" dirty="0" smtClean="0"/>
          </a:p>
          <a:p>
            <a:r>
              <a:rPr lang="en-US" sz="3600" dirty="0" smtClean="0"/>
              <a:t>Young people will be more resilient if the important adults in their lives believe in them </a:t>
            </a:r>
            <a:r>
              <a:rPr lang="en-US" sz="3600" dirty="0" smtClean="0">
                <a:solidFill>
                  <a:schemeClr val="tx1"/>
                </a:solidFill>
              </a:rPr>
              <a:t>unconditionally </a:t>
            </a:r>
            <a:r>
              <a:rPr lang="en-US" sz="3600" u="sng" dirty="0" smtClean="0"/>
              <a:t>and hold them </a:t>
            </a:r>
            <a:r>
              <a:rPr lang="en-US" sz="3600" u="sng" dirty="0" smtClean="0">
                <a:solidFill>
                  <a:schemeClr val="tx1"/>
                </a:solidFill>
              </a:rPr>
              <a:t>to high expectations</a:t>
            </a:r>
          </a:p>
          <a:p>
            <a:pPr marL="0" indent="0">
              <a:buFont typeface="Arial" pitchFamily="34" charset="0"/>
              <a:buNone/>
            </a:pPr>
            <a:endParaRPr lang="en-US" sz="3600" dirty="0"/>
          </a:p>
          <a:p>
            <a:r>
              <a:rPr lang="en-US" sz="3600" dirty="0" smtClean="0"/>
              <a:t>Young people live </a:t>
            </a:r>
            <a:r>
              <a:rPr lang="en-US" sz="3600" u="sng" dirty="0" smtClean="0">
                <a:solidFill>
                  <a:schemeClr val="tx1"/>
                </a:solidFill>
              </a:rPr>
              <a:t>up or down </a:t>
            </a:r>
            <a:r>
              <a:rPr lang="en-US" sz="3600" dirty="0" smtClean="0"/>
              <a:t>to the expectations we set for them</a:t>
            </a:r>
          </a:p>
          <a:p>
            <a:pPr marL="0" indent="0" algn="r">
              <a:buFont typeface="Arial" pitchFamily="34" charset="0"/>
              <a:buNone/>
            </a:pPr>
            <a:endParaRPr lang="en-US" sz="3600" dirty="0" smtClean="0"/>
          </a:p>
          <a:p>
            <a:pPr marL="0" indent="0" algn="r">
              <a:buFont typeface="Arial" pitchFamily="34" charset="0"/>
              <a:buNone/>
            </a:pPr>
            <a:endParaRPr lang="en-US" sz="40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2086168" y="1330037"/>
            <a:ext cx="5029200" cy="0"/>
          </a:xfrm>
          <a:prstGeom prst="line">
            <a:avLst/>
          </a:prstGeom>
          <a:ln>
            <a:solidFill>
              <a:srgbClr val="FFFF99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3539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FFFF99"/>
                </a:solidFill>
              </a:rPr>
              <a:t>The 7 C’s of Resilience</a:t>
            </a:r>
            <a:endParaRPr lang="en-US" sz="4000" b="1" dirty="0">
              <a:solidFill>
                <a:srgbClr val="FFFF99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1905000" y="1330037"/>
            <a:ext cx="5410200" cy="0"/>
          </a:xfrm>
          <a:prstGeom prst="line">
            <a:avLst/>
          </a:prstGeom>
          <a:ln>
            <a:solidFill>
              <a:srgbClr val="FFFF99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7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0204" y="1828800"/>
            <a:ext cx="3699658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Block Arc 4"/>
          <p:cNvSpPr/>
          <p:nvPr/>
        </p:nvSpPr>
        <p:spPr>
          <a:xfrm>
            <a:off x="-4625962" y="740135"/>
            <a:ext cx="6093694" cy="6093694"/>
          </a:xfrm>
          <a:prstGeom prst="blockArc">
            <a:avLst>
              <a:gd name="adj1" fmla="val 18900000"/>
              <a:gd name="adj2" fmla="val 2700000"/>
              <a:gd name="adj3" fmla="val 354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-40000" prstMaterial="matte"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" name="Freeform 5"/>
          <p:cNvSpPr/>
          <p:nvPr/>
        </p:nvSpPr>
        <p:spPr>
          <a:xfrm>
            <a:off x="841561" y="1752599"/>
            <a:ext cx="2847805" cy="411319"/>
          </a:xfrm>
          <a:custGeom>
            <a:avLst/>
            <a:gdLst>
              <a:gd name="connsiteX0" fmla="*/ 0 w 2847805"/>
              <a:gd name="connsiteY0" fmla="*/ 0 h 411319"/>
              <a:gd name="connsiteX1" fmla="*/ 2847805 w 2847805"/>
              <a:gd name="connsiteY1" fmla="*/ 0 h 411319"/>
              <a:gd name="connsiteX2" fmla="*/ 2847805 w 2847805"/>
              <a:gd name="connsiteY2" fmla="*/ 411319 h 411319"/>
              <a:gd name="connsiteX3" fmla="*/ 0 w 2847805"/>
              <a:gd name="connsiteY3" fmla="*/ 411319 h 411319"/>
              <a:gd name="connsiteX4" fmla="*/ 0 w 2847805"/>
              <a:gd name="connsiteY4" fmla="*/ 0 h 4113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47805" h="411319">
                <a:moveTo>
                  <a:pt x="0" y="0"/>
                </a:moveTo>
                <a:lnTo>
                  <a:pt x="2847805" y="0"/>
                </a:lnTo>
                <a:lnTo>
                  <a:pt x="2847805" y="411319"/>
                </a:lnTo>
                <a:lnTo>
                  <a:pt x="0" y="411319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26485" tIns="55880" rIns="55880" bIns="55880" numCol="1" spcCol="1270" anchor="ctr" anchorCtr="0">
            <a:noAutofit/>
          </a:bodyPr>
          <a:lstStyle/>
          <a:p>
            <a:pPr lvl="0" algn="l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200" kern="1200" dirty="0" smtClean="0"/>
              <a:t>1. Confidence</a:t>
            </a:r>
            <a:endParaRPr lang="en-US" sz="2200" kern="1200" dirty="0"/>
          </a:p>
        </p:txBody>
      </p:sp>
      <p:sp>
        <p:nvSpPr>
          <p:cNvPr id="10" name="Oval 9"/>
          <p:cNvSpPr/>
          <p:nvPr/>
        </p:nvSpPr>
        <p:spPr>
          <a:xfrm>
            <a:off x="549390" y="1678335"/>
            <a:ext cx="514149" cy="514149"/>
          </a:xfrm>
          <a:prstGeom prst="ellipse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0800" h="19050" prst="relaxedInset"/>
            <a:contourClr>
              <a:schemeClr val="bg1"/>
            </a:contourClr>
          </a:sp3d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2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Freeform 10"/>
          <p:cNvSpPr/>
          <p:nvPr/>
        </p:nvSpPr>
        <p:spPr>
          <a:xfrm>
            <a:off x="1206213" y="2362199"/>
            <a:ext cx="2483167" cy="411319"/>
          </a:xfrm>
          <a:custGeom>
            <a:avLst/>
            <a:gdLst>
              <a:gd name="connsiteX0" fmla="*/ 0 w 2483167"/>
              <a:gd name="connsiteY0" fmla="*/ 0 h 411319"/>
              <a:gd name="connsiteX1" fmla="*/ 2483167 w 2483167"/>
              <a:gd name="connsiteY1" fmla="*/ 0 h 411319"/>
              <a:gd name="connsiteX2" fmla="*/ 2483167 w 2483167"/>
              <a:gd name="connsiteY2" fmla="*/ 411319 h 411319"/>
              <a:gd name="connsiteX3" fmla="*/ 0 w 2483167"/>
              <a:gd name="connsiteY3" fmla="*/ 411319 h 411319"/>
              <a:gd name="connsiteX4" fmla="*/ 0 w 2483167"/>
              <a:gd name="connsiteY4" fmla="*/ 0 h 4113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83167" h="411319">
                <a:moveTo>
                  <a:pt x="0" y="0"/>
                </a:moveTo>
                <a:lnTo>
                  <a:pt x="2483167" y="0"/>
                </a:lnTo>
                <a:lnTo>
                  <a:pt x="2483167" y="411319"/>
                </a:lnTo>
                <a:lnTo>
                  <a:pt x="0" y="411319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26485" tIns="55880" rIns="55880" bIns="55880" numCol="1" spcCol="1270" anchor="ctr" anchorCtr="0">
            <a:noAutofit/>
          </a:bodyPr>
          <a:lstStyle/>
          <a:p>
            <a:pPr lvl="0" algn="l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200" kern="1200" dirty="0" smtClean="0"/>
              <a:t>2. Competence</a:t>
            </a:r>
            <a:endParaRPr lang="en-US" sz="2200" kern="1200" dirty="0"/>
          </a:p>
        </p:txBody>
      </p:sp>
      <p:sp>
        <p:nvSpPr>
          <p:cNvPr id="12" name="Oval 11"/>
          <p:cNvSpPr/>
          <p:nvPr/>
        </p:nvSpPr>
        <p:spPr>
          <a:xfrm>
            <a:off x="921877" y="2295676"/>
            <a:ext cx="514149" cy="514149"/>
          </a:xfrm>
          <a:prstGeom prst="ellipse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0800" h="19050" prst="relaxedInset"/>
            <a:contourClr>
              <a:schemeClr val="bg1"/>
            </a:contourClr>
          </a:sp3d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2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3" name="Freeform 12"/>
          <p:cNvSpPr/>
          <p:nvPr/>
        </p:nvSpPr>
        <p:spPr>
          <a:xfrm>
            <a:off x="1327199" y="2971799"/>
            <a:ext cx="2362180" cy="411319"/>
          </a:xfrm>
          <a:custGeom>
            <a:avLst/>
            <a:gdLst>
              <a:gd name="connsiteX0" fmla="*/ 0 w 2510118"/>
              <a:gd name="connsiteY0" fmla="*/ 0 h 411319"/>
              <a:gd name="connsiteX1" fmla="*/ 2510118 w 2510118"/>
              <a:gd name="connsiteY1" fmla="*/ 0 h 411319"/>
              <a:gd name="connsiteX2" fmla="*/ 2510118 w 2510118"/>
              <a:gd name="connsiteY2" fmla="*/ 411319 h 411319"/>
              <a:gd name="connsiteX3" fmla="*/ 0 w 2510118"/>
              <a:gd name="connsiteY3" fmla="*/ 411319 h 411319"/>
              <a:gd name="connsiteX4" fmla="*/ 0 w 2510118"/>
              <a:gd name="connsiteY4" fmla="*/ 0 h 4113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10118" h="411319">
                <a:moveTo>
                  <a:pt x="0" y="0"/>
                </a:moveTo>
                <a:lnTo>
                  <a:pt x="2510118" y="0"/>
                </a:lnTo>
                <a:lnTo>
                  <a:pt x="2510118" y="411319"/>
                </a:lnTo>
                <a:lnTo>
                  <a:pt x="0" y="411319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26485" tIns="55880" rIns="55880" bIns="55880" numCol="1" spcCol="1270" anchor="ctr" anchorCtr="0">
            <a:noAutofit/>
          </a:bodyPr>
          <a:lstStyle/>
          <a:p>
            <a:pPr lvl="0" algn="l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200" kern="1200" dirty="0" smtClean="0"/>
              <a:t>   3. Connection</a:t>
            </a:r>
            <a:endParaRPr lang="en-US" sz="2200" kern="1200" dirty="0"/>
          </a:p>
        </p:txBody>
      </p:sp>
      <p:sp>
        <p:nvSpPr>
          <p:cNvPr id="14" name="Oval 13"/>
          <p:cNvSpPr/>
          <p:nvPr/>
        </p:nvSpPr>
        <p:spPr>
          <a:xfrm>
            <a:off x="1125997" y="2912565"/>
            <a:ext cx="514149" cy="514149"/>
          </a:xfrm>
          <a:prstGeom prst="ellipse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0800" h="19050" prst="relaxedInset"/>
            <a:contourClr>
              <a:schemeClr val="bg1"/>
            </a:contourClr>
          </a:sp3d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2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5" name="Freeform 14"/>
          <p:cNvSpPr/>
          <p:nvPr/>
        </p:nvSpPr>
        <p:spPr>
          <a:xfrm>
            <a:off x="1327199" y="3597408"/>
            <a:ext cx="2362171" cy="411319"/>
          </a:xfrm>
          <a:custGeom>
            <a:avLst/>
            <a:gdLst>
              <a:gd name="connsiteX0" fmla="*/ 0 w 2422814"/>
              <a:gd name="connsiteY0" fmla="*/ 0 h 411319"/>
              <a:gd name="connsiteX1" fmla="*/ 2422814 w 2422814"/>
              <a:gd name="connsiteY1" fmla="*/ 0 h 411319"/>
              <a:gd name="connsiteX2" fmla="*/ 2422814 w 2422814"/>
              <a:gd name="connsiteY2" fmla="*/ 411319 h 411319"/>
              <a:gd name="connsiteX3" fmla="*/ 0 w 2422814"/>
              <a:gd name="connsiteY3" fmla="*/ 411319 h 411319"/>
              <a:gd name="connsiteX4" fmla="*/ 0 w 2422814"/>
              <a:gd name="connsiteY4" fmla="*/ 0 h 4113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2814" h="411319">
                <a:moveTo>
                  <a:pt x="0" y="0"/>
                </a:moveTo>
                <a:lnTo>
                  <a:pt x="2422814" y="0"/>
                </a:lnTo>
                <a:lnTo>
                  <a:pt x="2422814" y="411319"/>
                </a:lnTo>
                <a:lnTo>
                  <a:pt x="0" y="411319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26485" tIns="55880" rIns="55880" bIns="55880" numCol="1" spcCol="1270" anchor="ctr" anchorCtr="0">
            <a:noAutofit/>
          </a:bodyPr>
          <a:lstStyle/>
          <a:p>
            <a:pPr lvl="0" algn="l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200" kern="1200" dirty="0" smtClean="0"/>
              <a:t>  4. Character</a:t>
            </a:r>
            <a:endParaRPr lang="en-US" sz="2200" kern="1200" dirty="0"/>
          </a:p>
        </p:txBody>
      </p:sp>
      <p:sp>
        <p:nvSpPr>
          <p:cNvPr id="16" name="Oval 15"/>
          <p:cNvSpPr/>
          <p:nvPr/>
        </p:nvSpPr>
        <p:spPr>
          <a:xfrm>
            <a:off x="1191171" y="3529906"/>
            <a:ext cx="514149" cy="514149"/>
          </a:xfrm>
          <a:prstGeom prst="ellipse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0800" h="19050" prst="relaxedInset"/>
            <a:contourClr>
              <a:schemeClr val="bg1"/>
            </a:contourClr>
          </a:sp3d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2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7" name="Freeform 16"/>
          <p:cNvSpPr/>
          <p:nvPr/>
        </p:nvSpPr>
        <p:spPr>
          <a:xfrm>
            <a:off x="1327200" y="4191000"/>
            <a:ext cx="2357706" cy="411319"/>
          </a:xfrm>
          <a:custGeom>
            <a:avLst/>
            <a:gdLst>
              <a:gd name="connsiteX0" fmla="*/ 0 w 2357706"/>
              <a:gd name="connsiteY0" fmla="*/ 0 h 411319"/>
              <a:gd name="connsiteX1" fmla="*/ 2357706 w 2357706"/>
              <a:gd name="connsiteY1" fmla="*/ 0 h 411319"/>
              <a:gd name="connsiteX2" fmla="*/ 2357706 w 2357706"/>
              <a:gd name="connsiteY2" fmla="*/ 411319 h 411319"/>
              <a:gd name="connsiteX3" fmla="*/ 0 w 2357706"/>
              <a:gd name="connsiteY3" fmla="*/ 411319 h 411319"/>
              <a:gd name="connsiteX4" fmla="*/ 0 w 2357706"/>
              <a:gd name="connsiteY4" fmla="*/ 0 h 4113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06" h="411319">
                <a:moveTo>
                  <a:pt x="0" y="0"/>
                </a:moveTo>
                <a:lnTo>
                  <a:pt x="2357706" y="0"/>
                </a:lnTo>
                <a:lnTo>
                  <a:pt x="2357706" y="411319"/>
                </a:lnTo>
                <a:lnTo>
                  <a:pt x="0" y="411319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26485" tIns="55880" rIns="55880" bIns="55880" numCol="1" spcCol="1270" anchor="ctr" anchorCtr="0">
            <a:noAutofit/>
          </a:bodyPr>
          <a:lstStyle/>
          <a:p>
            <a:pPr lvl="0" algn="l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200" kern="1200" dirty="0" smtClean="0"/>
              <a:t> 5. Contribution</a:t>
            </a:r>
            <a:endParaRPr lang="en-US" sz="2200" kern="1200" dirty="0"/>
          </a:p>
        </p:txBody>
      </p:sp>
      <p:sp>
        <p:nvSpPr>
          <p:cNvPr id="18" name="Oval 17"/>
          <p:cNvSpPr/>
          <p:nvPr/>
        </p:nvSpPr>
        <p:spPr>
          <a:xfrm>
            <a:off x="1125997" y="4147248"/>
            <a:ext cx="514149" cy="514149"/>
          </a:xfrm>
          <a:prstGeom prst="ellipse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0800" h="19050" prst="relaxedInset"/>
            <a:contourClr>
              <a:schemeClr val="bg1"/>
            </a:contourClr>
          </a:sp3d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2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9" name="Freeform 18"/>
          <p:cNvSpPr/>
          <p:nvPr/>
        </p:nvSpPr>
        <p:spPr>
          <a:xfrm>
            <a:off x="1098587" y="4800600"/>
            <a:ext cx="2610762" cy="411319"/>
          </a:xfrm>
          <a:custGeom>
            <a:avLst/>
            <a:gdLst>
              <a:gd name="connsiteX0" fmla="*/ 0 w 2610762"/>
              <a:gd name="connsiteY0" fmla="*/ 0 h 411319"/>
              <a:gd name="connsiteX1" fmla="*/ 2610762 w 2610762"/>
              <a:gd name="connsiteY1" fmla="*/ 0 h 411319"/>
              <a:gd name="connsiteX2" fmla="*/ 2610762 w 2610762"/>
              <a:gd name="connsiteY2" fmla="*/ 411319 h 411319"/>
              <a:gd name="connsiteX3" fmla="*/ 0 w 2610762"/>
              <a:gd name="connsiteY3" fmla="*/ 411319 h 411319"/>
              <a:gd name="connsiteX4" fmla="*/ 0 w 2610762"/>
              <a:gd name="connsiteY4" fmla="*/ 0 h 4113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10762" h="411319">
                <a:moveTo>
                  <a:pt x="0" y="0"/>
                </a:moveTo>
                <a:lnTo>
                  <a:pt x="2610762" y="0"/>
                </a:lnTo>
                <a:lnTo>
                  <a:pt x="2610762" y="411319"/>
                </a:lnTo>
                <a:lnTo>
                  <a:pt x="0" y="411319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26485" tIns="55880" rIns="55880" bIns="55880" numCol="1" spcCol="1270" anchor="ctr" anchorCtr="0">
            <a:noAutofit/>
          </a:bodyPr>
          <a:lstStyle/>
          <a:p>
            <a:pPr lvl="0" algn="l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200" kern="1200" dirty="0" smtClean="0"/>
              <a:t> 6. Coping</a:t>
            </a:r>
            <a:endParaRPr lang="en-US" sz="2200" kern="1200" dirty="0"/>
          </a:p>
        </p:txBody>
      </p:sp>
      <p:sp>
        <p:nvSpPr>
          <p:cNvPr id="20" name="Oval 19"/>
          <p:cNvSpPr/>
          <p:nvPr/>
        </p:nvSpPr>
        <p:spPr>
          <a:xfrm>
            <a:off x="921877" y="4764136"/>
            <a:ext cx="514149" cy="514149"/>
          </a:xfrm>
          <a:prstGeom prst="ellipse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0800" h="19050" prst="relaxedInset"/>
            <a:contourClr>
              <a:schemeClr val="bg1"/>
            </a:contourClr>
          </a:sp3d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2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1" name="Freeform 20"/>
          <p:cNvSpPr/>
          <p:nvPr/>
        </p:nvSpPr>
        <p:spPr>
          <a:xfrm>
            <a:off x="685800" y="5437903"/>
            <a:ext cx="3031518" cy="411319"/>
          </a:xfrm>
          <a:custGeom>
            <a:avLst/>
            <a:gdLst>
              <a:gd name="connsiteX0" fmla="*/ 0 w 3152607"/>
              <a:gd name="connsiteY0" fmla="*/ 0 h 411319"/>
              <a:gd name="connsiteX1" fmla="*/ 3152607 w 3152607"/>
              <a:gd name="connsiteY1" fmla="*/ 0 h 411319"/>
              <a:gd name="connsiteX2" fmla="*/ 3152607 w 3152607"/>
              <a:gd name="connsiteY2" fmla="*/ 411319 h 411319"/>
              <a:gd name="connsiteX3" fmla="*/ 0 w 3152607"/>
              <a:gd name="connsiteY3" fmla="*/ 411319 h 411319"/>
              <a:gd name="connsiteX4" fmla="*/ 0 w 3152607"/>
              <a:gd name="connsiteY4" fmla="*/ 0 h 4113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52607" h="411319">
                <a:moveTo>
                  <a:pt x="0" y="0"/>
                </a:moveTo>
                <a:lnTo>
                  <a:pt x="3152607" y="0"/>
                </a:lnTo>
                <a:lnTo>
                  <a:pt x="3152607" y="411319"/>
                </a:lnTo>
                <a:lnTo>
                  <a:pt x="0" y="411319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26485" tIns="55880" rIns="55880" bIns="55880" numCol="1" spcCol="1270" anchor="ctr" anchorCtr="0">
            <a:noAutofit/>
          </a:bodyPr>
          <a:lstStyle/>
          <a:p>
            <a:pPr lvl="0" algn="l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200" kern="1200" dirty="0" smtClean="0"/>
              <a:t>   7. Control</a:t>
            </a:r>
            <a:endParaRPr lang="en-US" sz="2200" kern="1200" dirty="0"/>
          </a:p>
        </p:txBody>
      </p:sp>
      <p:sp>
        <p:nvSpPr>
          <p:cNvPr id="22" name="Oval 21"/>
          <p:cNvSpPr/>
          <p:nvPr/>
        </p:nvSpPr>
        <p:spPr>
          <a:xfrm>
            <a:off x="549390" y="5381478"/>
            <a:ext cx="514149" cy="514149"/>
          </a:xfrm>
          <a:prstGeom prst="ellipse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0800" h="19050" prst="relaxedInset"/>
            <a:contourClr>
              <a:schemeClr val="bg1"/>
            </a:contourClr>
          </a:sp3d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2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TextBox 8"/>
          <p:cNvSpPr txBox="1"/>
          <p:nvPr/>
        </p:nvSpPr>
        <p:spPr>
          <a:xfrm>
            <a:off x="3969329" y="6400800"/>
            <a:ext cx="514498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cs typeface="Arial" pitchFamily="34" charset="0"/>
              </a:rPr>
              <a:t>References: Little</a:t>
            </a:r>
            <a:r>
              <a:rPr lang="en-US" sz="1000" dirty="0">
                <a:cs typeface="Arial" pitchFamily="34" charset="0"/>
              </a:rPr>
              <a:t>, 1993; Pittman et al.,  2003; Eccles </a:t>
            </a:r>
            <a:r>
              <a:rPr lang="en-US" sz="1000" dirty="0" smtClean="0">
                <a:cs typeface="Arial" pitchFamily="34" charset="0"/>
              </a:rPr>
              <a:t>&amp; </a:t>
            </a:r>
            <a:r>
              <a:rPr lang="en-US" sz="1000" dirty="0" err="1" smtClean="0">
                <a:cs typeface="Arial" pitchFamily="34" charset="0"/>
              </a:rPr>
              <a:t>Gootman</a:t>
            </a:r>
            <a:r>
              <a:rPr lang="en-US" sz="1000" dirty="0" smtClean="0">
                <a:cs typeface="Arial" pitchFamily="34" charset="0"/>
              </a:rPr>
              <a:t> </a:t>
            </a:r>
            <a:r>
              <a:rPr lang="en-US" sz="1000" dirty="0">
                <a:cs typeface="Arial" pitchFamily="34" charset="0"/>
              </a:rPr>
              <a:t>, 2002; Roth </a:t>
            </a:r>
            <a:r>
              <a:rPr lang="en-US" sz="1000" dirty="0" smtClean="0">
                <a:cs typeface="Arial" pitchFamily="34" charset="0"/>
              </a:rPr>
              <a:t>&amp; Brooks-Gunn </a:t>
            </a:r>
            <a:r>
              <a:rPr lang="en-US" sz="1000" dirty="0">
                <a:cs typeface="Arial" pitchFamily="34" charset="0"/>
              </a:rPr>
              <a:t>2003; Lerner, 2004; Ginsburg, 2006; </a:t>
            </a:r>
            <a:r>
              <a:rPr lang="en-US" sz="1000" dirty="0" err="1">
                <a:cs typeface="Arial" pitchFamily="34" charset="0"/>
              </a:rPr>
              <a:t>Frankowski</a:t>
            </a:r>
            <a:r>
              <a:rPr lang="en-US" sz="1000" dirty="0">
                <a:cs typeface="Arial" pitchFamily="34" charset="0"/>
              </a:rPr>
              <a:t>, Leader &amp; Duncan, </a:t>
            </a:r>
            <a:r>
              <a:rPr lang="en-US" sz="1000" dirty="0" smtClean="0">
                <a:cs typeface="Arial" pitchFamily="34" charset="0"/>
              </a:rPr>
              <a:t>2009.</a:t>
            </a:r>
            <a:endParaRPr lang="en-US" sz="1000" dirty="0">
              <a:cs typeface="Arial" pitchFamily="34" charset="0"/>
            </a:endParaRPr>
          </a:p>
          <a:p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762770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 animBg="1"/>
      <p:bldP spid="13" grpId="0" animBg="1"/>
      <p:bldP spid="15" grpId="0" animBg="1"/>
      <p:bldP spid="17" grpId="0" animBg="1"/>
      <p:bldP spid="19" grpId="0" animBg="1"/>
      <p:bldP spid="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438400"/>
            <a:ext cx="8229600" cy="1143000"/>
          </a:xfrm>
        </p:spPr>
        <p:txBody>
          <a:bodyPr>
            <a:normAutofit/>
          </a:bodyPr>
          <a:lstStyle/>
          <a:p>
            <a:r>
              <a:rPr lang="en-US" sz="4400" dirty="0" smtClean="0">
                <a:solidFill>
                  <a:srgbClr val="FFFF99"/>
                </a:solidFill>
              </a:rPr>
              <a:t>Listening</a:t>
            </a:r>
            <a:endParaRPr lang="en-US" sz="4400" dirty="0">
              <a:solidFill>
                <a:srgbClr val="FFFF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278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533400" y="762000"/>
            <a:ext cx="8229600" cy="495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rgbClr val="FFFF0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>
                <a:solidFill>
                  <a:srgbClr val="FFFFCC"/>
                </a:solidFill>
              </a:rPr>
              <a:t>Learning how to fail and recover-</a:t>
            </a:r>
          </a:p>
          <a:p>
            <a:endParaRPr lang="en-US" sz="4000" dirty="0">
              <a:solidFill>
                <a:schemeClr val="tx1"/>
              </a:solidFill>
            </a:endParaRPr>
          </a:p>
          <a:p>
            <a:r>
              <a:rPr lang="en-US" sz="2800" dirty="0" smtClean="0">
                <a:solidFill>
                  <a:schemeClr val="tx1"/>
                </a:solidFill>
              </a:rPr>
              <a:t>Under our watchful eyes or in the real world?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0382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rolFord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rol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CarolFordTemplate</Template>
  <TotalTime>888</TotalTime>
  <Words>567</Words>
  <Application>Microsoft Office PowerPoint</Application>
  <PresentationFormat>On-screen Show (4:3)</PresentationFormat>
  <Paragraphs>141</Paragraphs>
  <Slides>43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9" baseType="lpstr">
      <vt:lpstr>ＭＳ Ｐゴシック</vt:lpstr>
      <vt:lpstr>Arial</vt:lpstr>
      <vt:lpstr>Arial Black</vt:lpstr>
      <vt:lpstr>Calibri</vt:lpstr>
      <vt:lpstr>Times New Roman</vt:lpstr>
      <vt:lpstr>CarolFordTemplate</vt:lpstr>
      <vt:lpstr> Raising Children and Adolescents  Who are Prepared to THRIVE  “Balancing Protection with Trust”</vt:lpstr>
      <vt:lpstr>PowerPoint Presentation</vt:lpstr>
      <vt:lpstr>PowerPoint Presentation</vt:lpstr>
      <vt:lpstr>PowerPoint Presentation</vt:lpstr>
      <vt:lpstr>PowerPoint Presentation</vt:lpstr>
      <vt:lpstr>The bottom line</vt:lpstr>
      <vt:lpstr>The 7 C’s of Resilience</vt:lpstr>
      <vt:lpstr>Listening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Finding Competence… …Building Competence</vt:lpstr>
      <vt:lpstr>Learning Not to Undermine Competence</vt:lpstr>
      <vt:lpstr>Building Competence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Resilience</vt:lpstr>
      <vt:lpstr>PowerPoint Presentation</vt:lpstr>
      <vt:lpstr>PowerPoint Presentation</vt:lpstr>
      <vt:lpstr>Coping</vt:lpstr>
      <vt:lpstr>PowerPoint Presentation</vt:lpstr>
      <vt:lpstr>Stress Management:  Tackling the Problem</vt:lpstr>
      <vt:lpstr>Serenity Prayer</vt:lpstr>
      <vt:lpstr>Stress Management: Taking Care of my Body</vt:lpstr>
      <vt:lpstr>Stress Management:  Taking Care of my Body</vt:lpstr>
      <vt:lpstr>Stress Management: Taking Care of my Body</vt:lpstr>
      <vt:lpstr>Stress Management:  Managing Emotions</vt:lpstr>
      <vt:lpstr>The worst thing is not to be stressed … it is to be NUMB</vt:lpstr>
      <vt:lpstr>Stress Management:  Making the World Better</vt:lpstr>
      <vt:lpstr>When Resilience Reaches Its Limits</vt:lpstr>
      <vt:lpstr>When Your Tolerance Reaches Its Limits</vt:lpstr>
      <vt:lpstr>The Greatest Gift You Can Give Your Child</vt:lpstr>
      <vt:lpstr>Fosteringresilience.com</vt:lpstr>
    </vt:vector>
  </TitlesOfParts>
  <Company>The Children's Hospital of Philadelphia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Elyse Carlson</dc:creator>
  <cp:lastModifiedBy>Skye Tulio</cp:lastModifiedBy>
  <cp:revision>118</cp:revision>
  <dcterms:created xsi:type="dcterms:W3CDTF">2015-06-07T22:32:20Z</dcterms:created>
  <dcterms:modified xsi:type="dcterms:W3CDTF">2016-05-02T13:57:26Z</dcterms:modified>
</cp:coreProperties>
</file>